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6"/>
  </p:notesMasterIdLst>
  <p:sldIdLst>
    <p:sldId id="256" r:id="rId5"/>
  </p:sldIdLst>
  <p:sldSz cx="6858000" cy="9906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1"/>
  </p:normalViewPr>
  <p:slideViewPr>
    <p:cSldViewPr snapToGrid="0">
      <p:cViewPr>
        <p:scale>
          <a:sx n="41" d="100"/>
          <a:sy n="41" d="100"/>
        </p:scale>
        <p:origin x="1500" y="25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l="26525" t="31877" b="11936"/>
          <a:stretch/>
        </p:blipFill>
        <p:spPr>
          <a:xfrm>
            <a:off x="-1" y="5880926"/>
            <a:ext cx="4644627" cy="403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l="28023" t="46075" b="-1"/>
          <a:stretch/>
        </p:blipFill>
        <p:spPr>
          <a:xfrm rot="9902467">
            <a:off x="2295366" y="-927954"/>
            <a:ext cx="4848857" cy="381359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989290" y="2639591"/>
            <a:ext cx="4879420" cy="30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Sensgreen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develops intelligent HVAC control models, which aim to improve existing scenarios and bring a data-driven approach to traditional energy management in commercial buildings.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Commercial real estates are responsible for more than 25% of global energy consumption, where there is much room for improvement. We aim to provide a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plug&amp;play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tool for existing building management systems, that offer a decent amount of savings effortlessly.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830004" y="1825032"/>
            <a:ext cx="52230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BASED HVAC CONTROL MODELS FOR COMMERCIAL BUILDINGS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377937" y="5659837"/>
            <a:ext cx="1774800" cy="1774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MENA-TR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Current operations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2485548" y="5655812"/>
            <a:ext cx="1774800" cy="1774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150k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Grants &amp; Investment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4593159" y="5659836"/>
            <a:ext cx="1774800" cy="1774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72 Hours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average installation takes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475873" y="-8147"/>
            <a:ext cx="1475873" cy="483329"/>
          </a:xfrm>
          <a:prstGeom prst="rect">
            <a:avLst/>
          </a:prstGeom>
          <a:solidFill>
            <a:srgbClr val="EF7F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ENERGY EFFICIENCY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-8147"/>
            <a:ext cx="1475873" cy="483329"/>
          </a:xfrm>
          <a:prstGeom prst="rect">
            <a:avLst/>
          </a:prstGeom>
          <a:solidFill>
            <a:srgbClr val="19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SMART BUILDINGS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 flipH="1">
            <a:off x="1470751" y="7729203"/>
            <a:ext cx="253527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HASAN BASRI TOSUN</a:t>
            </a:r>
            <a:endParaRPr lang="en-US"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Founder &amp;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tosun@sensgreen.com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sensgreen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.com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3834404" y="7775043"/>
            <a:ext cx="2377440" cy="320040"/>
          </a:xfrm>
          <a:prstGeom prst="rect">
            <a:avLst/>
          </a:prstGeom>
          <a:solidFill>
            <a:srgbClr val="EF7F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Want </a:t>
            </a:r>
            <a:r>
              <a:rPr lang="en-GB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 partners in Asia</a:t>
            </a:r>
            <a:endParaRPr lang="en-GB"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3834404" y="8087060"/>
            <a:ext cx="2377440" cy="32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Raising seed round</a:t>
            </a:r>
            <a:endParaRPr lang="en-US"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3834403" y="8400919"/>
            <a:ext cx="2377440" cy="320040"/>
          </a:xfrm>
          <a:prstGeom prst="rect">
            <a:avLst/>
          </a:prstGeom>
          <a:solidFill>
            <a:srgbClr val="19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Looking for advisors</a:t>
            </a:r>
            <a:endParaRPr lang="en-US"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3" descr="Image result for pfa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3752" y="9303177"/>
            <a:ext cx="1442412" cy="43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0191" y="9247475"/>
            <a:ext cx="438965" cy="57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9092" y="9364669"/>
            <a:ext cx="3093140" cy="1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/>
          <p:nvPr/>
        </p:nvSpPr>
        <p:spPr>
          <a:xfrm>
            <a:off x="2951746" y="-8148"/>
            <a:ext cx="1475873" cy="483329"/>
          </a:xfrm>
          <a:prstGeom prst="rect">
            <a:avLst/>
          </a:prstGeom>
          <a:solidFill>
            <a:srgbClr val="A2C5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EARLY STAGE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535332" y="9412656"/>
            <a:ext cx="4268741" cy="50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EF7F1A"/>
                </a:solidFill>
                <a:latin typeface="Calibri"/>
                <a:ea typeface="Calibri"/>
                <a:cs typeface="Calibri"/>
                <a:sym typeface="Calibri"/>
              </a:rPr>
              <a:t>Dim Sum with Entrepreneurs</a:t>
            </a:r>
            <a:endParaRPr/>
          </a:p>
        </p:txBody>
      </p:sp>
      <p:pic>
        <p:nvPicPr>
          <p:cNvPr id="102" name="Google Shape;10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1749" y="730238"/>
            <a:ext cx="1442425" cy="93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1425" y="7729207"/>
            <a:ext cx="1289475" cy="8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2" t="-1847" r="1232" b="4524"/>
          <a:stretch/>
        </p:blipFill>
        <p:spPr>
          <a:xfrm rot="1500000">
            <a:off x="5212080" y="365760"/>
            <a:ext cx="1094574" cy="60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FD49313594F54AB1ABFE21EC22E0BE" ma:contentTypeVersion="7" ma:contentTypeDescription="Create a new document." ma:contentTypeScope="" ma:versionID="4136675a339e3dc9bfbcc60df4dde19c">
  <xsd:schema xmlns:xsd="http://www.w3.org/2001/XMLSchema" xmlns:xs="http://www.w3.org/2001/XMLSchema" xmlns:p="http://schemas.microsoft.com/office/2006/metadata/properties" xmlns:ns2="3bfcc77d-7052-4e20-96b3-dcd3973773ca" targetNamespace="http://schemas.microsoft.com/office/2006/metadata/properties" ma:root="true" ma:fieldsID="544330a094248d64786be93aeea1f74e" ns2:_="">
    <xsd:import namespace="3bfcc77d-7052-4e20-96b3-dcd3973773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cc77d-7052-4e20-96b3-dcd397377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C8CEA5-9F60-4A8F-B4E6-5DE78F6E5156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3bfcc77d-7052-4e20-96b3-dcd3973773c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D1533A3-0A7C-4D57-95E8-662FF42C1A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CE2B84-08F5-4F2F-A1AD-809DE294EE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fcc77d-7052-4e20-96b3-dcd3973773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132</Words>
  <Application>Microsoft Office PowerPoint</Application>
  <PresentationFormat>A4 Paper (210x297 mm)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 Hersson</cp:lastModifiedBy>
  <cp:revision>2</cp:revision>
  <dcterms:modified xsi:type="dcterms:W3CDTF">2019-06-20T03:14:30Z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0x010100B6FD49313594F54AB1ABFE21EC22E0BE</vt:lpwstr>
  </property>
</Properties>
</file>