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6"/>
    <a:srgbClr val="00B5C8"/>
    <a:srgbClr val="8CC63F"/>
    <a:srgbClr val="00D7EE"/>
    <a:srgbClr val="B6E6F6"/>
    <a:srgbClr val="000000"/>
    <a:srgbClr val="00B6C9"/>
    <a:srgbClr val="FFFFFF"/>
    <a:srgbClr val="41BEE8"/>
    <a:srgbClr val="6C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D538-A089-6955-A3AF-80415CAC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26D79-0C10-A745-8F89-5663763ED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7B3F-61BB-A21F-46D7-CB3E7D83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0E4D-736C-D2E9-93C1-A9A8FDB9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967B-39D3-6B02-B143-82C7CC98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120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D6E4-13BB-38B7-EBC2-F1E9D952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AC083-1B6A-8959-E1FA-CD708E1F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2B123-3BF1-59A9-A31E-F1C79AC36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38201-90C1-FB2F-0693-48B319549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C90E2-C882-E5E8-6DC2-5BE194194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D2101-2E92-A9D1-6413-47824AF5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76AFA-599A-3A7A-F85E-E8B88D98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E00CE-E383-2B1C-077A-C9D75BC0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0276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A831-FAF8-38D8-3EF6-86AE5D2A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45128-BF84-D3AF-BC2B-95C2E3E1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BFC9F-17B3-0E91-1BE8-FC9AB55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D2876-5302-56B9-1308-4F8F3157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2308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6D474-D304-A5DB-088A-43C45D20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9DEC0-578D-A14E-C893-4B639F2B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8B71-8283-B838-90B1-ED0EB0FD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562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AEED-8A11-311C-DCEE-BE48AEB9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D2AF-2098-1C0C-AFF7-36123201D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3C10B-AEBB-496C-8A58-9BFE1114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96B15-61E8-F89C-1CCA-68E73865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72231-82B5-1983-6378-FE8B0C6B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26492-B4D4-635D-6558-8A82D4E0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122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F081-E199-8AB1-4690-55D78AFE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CFF0C-B755-5A44-C75C-4CEA7F966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F4CE6-4C16-B47D-8C57-817B1825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D21BB-25C1-DBD8-03CD-69700396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B39C9-0A69-B9B0-182F-E2D8983B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DA7F9-9956-66BB-A964-4EAC655E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012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13A3-D6F9-9795-116A-19FC48CF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5339-3817-2D64-B1AA-0CD8A8E9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F411C-DCB3-E137-F167-FDE17530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D68B-9314-3D95-ACB2-024DA32A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A6E7C-DE44-E235-A92E-208E2A94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577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81EBF-5F4F-A819-F1E0-65C40A310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A5099-C367-57DE-12A1-5DBD97F11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1A64-B0D4-461E-5989-6DF4607D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58CA-287F-D1EA-2BD9-CDD2B017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82A84-4382-7BF0-C705-10BE5422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82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26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744B9-0CB7-D2E8-72CF-903AB2D7F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88" y="1590675"/>
            <a:ext cx="6691817" cy="44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5401656-7678-9FCC-40C0-CA9FAB9CD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B5629-6C91-0601-0D91-1DED10EAB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56" y="1852613"/>
            <a:ext cx="7079487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8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9941D0B-B0CB-4C74-604E-30DD0A9C4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0DCCBD-33CF-8F5C-F3CF-4CDFFA2BCF36}"/>
              </a:ext>
            </a:extLst>
          </p:cNvPr>
          <p:cNvGrpSpPr/>
          <p:nvPr userDrawn="1"/>
        </p:nvGrpSpPr>
        <p:grpSpPr>
          <a:xfrm>
            <a:off x="11450017" y="229234"/>
            <a:ext cx="466369" cy="466369"/>
            <a:chOff x="5625173" y="416858"/>
            <a:chExt cx="935023" cy="9350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C5171D-C102-4970-0AF0-86DF2894D0C2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10" name="Graphic 5">
              <a:extLst>
                <a:ext uri="{FF2B5EF4-FFF2-40B4-BE49-F238E27FC236}">
                  <a16:creationId xmlns:a16="http://schemas.microsoft.com/office/drawing/2014/main" id="{3CEC2DA3-F072-D6CB-8A95-11610D672585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11A9100-B130-2B6C-743B-3E3AEB656FD7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3D21DE8-EF79-8B10-0B8B-A2A5E9B8C6F2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78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53925C-D5E7-2E71-5444-03F615B70A42}"/>
              </a:ext>
            </a:extLst>
          </p:cNvPr>
          <p:cNvGrpSpPr/>
          <p:nvPr userDrawn="1"/>
        </p:nvGrpSpPr>
        <p:grpSpPr>
          <a:xfrm>
            <a:off x="11554792" y="162559"/>
            <a:ext cx="466369" cy="466369"/>
            <a:chOff x="5625173" y="416858"/>
            <a:chExt cx="935023" cy="9350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F0B326-785E-54BB-30E9-5786D170F86F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D91184AD-5ECD-02CC-D007-6BF03391429C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15F798-D032-EF61-D618-3F87B5A7D613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03D1EF6-9C74-436D-E9C7-76B5D419133F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339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53925C-D5E7-2E71-5444-03F615B70A42}"/>
              </a:ext>
            </a:extLst>
          </p:cNvPr>
          <p:cNvGrpSpPr/>
          <p:nvPr userDrawn="1"/>
        </p:nvGrpSpPr>
        <p:grpSpPr>
          <a:xfrm>
            <a:off x="11554792" y="162559"/>
            <a:ext cx="466369" cy="466369"/>
            <a:chOff x="5625173" y="416858"/>
            <a:chExt cx="935023" cy="9350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F0B326-785E-54BB-30E9-5786D170F86F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D91184AD-5ECD-02CC-D007-6BF03391429C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15F798-D032-EF61-D618-3F87B5A7D613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03D1EF6-9C74-436D-E9C7-76B5D419133F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ACC4B7D-D6EE-E190-D170-D0145DB09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3" y="114934"/>
            <a:ext cx="6688845" cy="12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2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4BD53A-242D-6510-563D-08ECC7FDAB2F}"/>
              </a:ext>
            </a:extLst>
          </p:cNvPr>
          <p:cNvGrpSpPr/>
          <p:nvPr userDrawn="1"/>
        </p:nvGrpSpPr>
        <p:grpSpPr>
          <a:xfrm>
            <a:off x="11554792" y="162559"/>
            <a:ext cx="466369" cy="466369"/>
            <a:chOff x="5625173" y="416858"/>
            <a:chExt cx="935023" cy="9350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FD8E369-FC0A-5F4B-649E-AC9CBC008C3F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4" name="Graphic 5">
              <a:extLst>
                <a:ext uri="{FF2B5EF4-FFF2-40B4-BE49-F238E27FC236}">
                  <a16:creationId xmlns:a16="http://schemas.microsoft.com/office/drawing/2014/main" id="{0CCBF22B-3F10-6708-7DEA-460B8AF2F5CC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FBB5778-B120-207B-139C-7B799717E1CE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B110653-3C0A-0F9B-5DE1-069190663294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31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EB128-245D-CC56-F972-81B09097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98FE-6F1F-C092-1360-3A28C495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A5F4-DB60-6225-9200-BF63C69CD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D78D9-5807-62C0-2BCB-968EC00DA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E7C4B-B76A-D938-6209-D1E523ED9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4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51" r:id="rId5"/>
    <p:sldLayoutId id="2147483660" r:id="rId6"/>
    <p:sldLayoutId id="2147483664" r:id="rId7"/>
    <p:sldLayoutId id="2147483661" r:id="rId8"/>
    <p:sldLayoutId id="2147483652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13FEC90-FF18-6DCA-3390-A6D9E2DE9D61}"/>
              </a:ext>
            </a:extLst>
          </p:cNvPr>
          <p:cNvGrpSpPr/>
          <p:nvPr/>
        </p:nvGrpSpPr>
        <p:grpSpPr>
          <a:xfrm>
            <a:off x="10730080" y="416859"/>
            <a:ext cx="898866" cy="898866"/>
            <a:chOff x="5625173" y="416858"/>
            <a:chExt cx="935023" cy="93502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653D61-B401-3F18-1456-C358E1212612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93A6D6D8-7189-156A-EFCA-7C98D6BAC818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1B4792-B8D2-EE38-3C20-355DEDF925E8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882CF8F-B4A2-21E3-227B-9F46622AD5AE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8E5A947-93BF-BB49-F77A-DE6D47D3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70087" y="2807313"/>
            <a:ext cx="1147128" cy="504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AF6D9-0EDD-3920-2B6C-A0039F72F125}"/>
              </a:ext>
            </a:extLst>
          </p:cNvPr>
          <p:cNvSpPr txBox="1"/>
          <p:nvPr/>
        </p:nvSpPr>
        <p:spPr>
          <a:xfrm>
            <a:off x="-6420306" y="4120417"/>
            <a:ext cx="5926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rgbClr val="009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the Clean Energy Transition and Ensuring Energy Security and Affordability </a:t>
            </a:r>
          </a:p>
          <a:p>
            <a:r>
              <a:rPr lang="en-PH" sz="2800" b="1" dirty="0">
                <a:solidFill>
                  <a:srgbClr val="009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Urgent Action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34318-018C-26B8-D12F-363ADDA66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7" y="1639524"/>
            <a:ext cx="7283301" cy="48016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07E3B5-5B2A-E522-9469-6731C9385FE6}"/>
              </a:ext>
            </a:extLst>
          </p:cNvPr>
          <p:cNvGrpSpPr/>
          <p:nvPr/>
        </p:nvGrpSpPr>
        <p:grpSpPr>
          <a:xfrm>
            <a:off x="678054" y="2211573"/>
            <a:ext cx="4585062" cy="3323365"/>
            <a:chOff x="507933" y="2275369"/>
            <a:chExt cx="5371872" cy="3893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BAA956-49F1-530A-DC2B-ED26C5A22271}"/>
                </a:ext>
              </a:extLst>
            </p:cNvPr>
            <p:cNvSpPr txBox="1"/>
            <p:nvPr/>
          </p:nvSpPr>
          <p:spPr>
            <a:xfrm>
              <a:off x="507933" y="5628145"/>
              <a:ext cx="5371872" cy="54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PH" sz="2400" b="0" dirty="0">
                  <a:latin typeface="Myriad Pro" panose="020B0503030403020204" pitchFamily="34" charset="0"/>
                  <a:cs typeface="Arial" panose="020B0604020202020204" pitchFamily="34" charset="0"/>
                </a:rPr>
                <a:t>–</a:t>
              </a:r>
              <a:r>
                <a:rPr lang="en-PH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6 J</a:t>
              </a:r>
              <a:r>
                <a:rPr lang="en-PH" sz="2400" dirty="0">
                  <a:latin typeface="Arial" panose="020B0604020202020204" pitchFamily="34" charset="0"/>
                  <a:cs typeface="Arial" panose="020B0604020202020204" pitchFamily="34" charset="0"/>
                </a:rPr>
                <a:t>une</a:t>
              </a:r>
              <a:r>
                <a:rPr lang="en-PH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PH" sz="2400" dirty="0"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PH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PH" sz="2400" dirty="0">
                  <a:latin typeface="Arial" panose="020B0604020202020204" pitchFamily="34" charset="0"/>
                  <a:cs typeface="Arial" panose="020B0604020202020204" pitchFamily="34" charset="0"/>
                </a:rPr>
                <a:t>ADB Headquarters</a:t>
              </a:r>
              <a:endParaRPr lang="en-PH" sz="2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255132-5DD0-F303-A5F8-6E6386A5A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81"/>
            <a:stretch/>
          </p:blipFill>
          <p:spPr>
            <a:xfrm>
              <a:off x="507933" y="2275369"/>
              <a:ext cx="5015156" cy="3375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27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95A9A89F-48E1-CEE1-C815-31B4ABA4EE8A}"/>
              </a:ext>
            </a:extLst>
          </p:cNvPr>
          <p:cNvSpPr txBox="1"/>
          <p:nvPr/>
        </p:nvSpPr>
        <p:spPr>
          <a:xfrm>
            <a:off x="404023" y="3030007"/>
            <a:ext cx="6287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solidFill>
                  <a:schemeClr val="bg1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Second level text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E5A947-93BF-BB49-F77A-DE6D47D3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70087" y="2807313"/>
            <a:ext cx="1147128" cy="504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C3A7D1-9CE2-547F-3FC9-9A8C73AC1327}"/>
              </a:ext>
            </a:extLst>
          </p:cNvPr>
          <p:cNvSpPr txBox="1"/>
          <p:nvPr/>
        </p:nvSpPr>
        <p:spPr>
          <a:xfrm>
            <a:off x="2952139" y="3199284"/>
            <a:ext cx="62877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4800" b="1" i="0" u="none" strike="noStrike" baseline="30000" dirty="0">
                <a:solidFill>
                  <a:srgbClr val="009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Placeholder Text</a:t>
            </a:r>
          </a:p>
          <a:p>
            <a:pPr algn="ctr"/>
            <a:r>
              <a:rPr lang="en-US" sz="4800" b="1" i="0" u="none" strike="noStrike" baseline="30000" dirty="0">
                <a:solidFill>
                  <a:srgbClr val="009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Placeholder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B164C-E352-791E-4E7D-F64C4E15C666}"/>
              </a:ext>
            </a:extLst>
          </p:cNvPr>
          <p:cNvSpPr txBox="1"/>
          <p:nvPr/>
        </p:nvSpPr>
        <p:spPr>
          <a:xfrm>
            <a:off x="3138251" y="4290366"/>
            <a:ext cx="5915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3600" baseline="30000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June 2023  |  4–5 p.m. (GMT+8) </a:t>
            </a:r>
            <a:endParaRPr lang="en-US" sz="4800" i="0" u="none" strike="noStrike" baseline="30000" dirty="0">
              <a:solidFill>
                <a:srgbClr val="8C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3F4C4-B9A9-34FE-0156-C258A4AEF828}"/>
              </a:ext>
            </a:extLst>
          </p:cNvPr>
          <p:cNvSpPr txBox="1"/>
          <p:nvPr/>
        </p:nvSpPr>
        <p:spPr>
          <a:xfrm>
            <a:off x="5099131" y="5436215"/>
            <a:ext cx="1993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2400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cooperation with</a:t>
            </a:r>
            <a:endParaRPr lang="en-US" sz="3600" i="0" u="none" strike="noStrike" baseline="30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39082-4441-D817-195C-65CC9A68A053}"/>
              </a:ext>
            </a:extLst>
          </p:cNvPr>
          <p:cNvSpPr txBox="1"/>
          <p:nvPr/>
        </p:nvSpPr>
        <p:spPr>
          <a:xfrm>
            <a:off x="4506962" y="5982075"/>
            <a:ext cx="14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logos</a:t>
            </a:r>
          </a:p>
          <a:p>
            <a:pPr marR="0" algn="ctr" rtl="0"/>
            <a:r>
              <a:rPr lang="en-US" sz="2400" i="0" u="none" strike="noStrik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  <a:endParaRPr lang="en-US" sz="3600" i="0" u="none" strike="noStrike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7E698-1F71-5D64-E7FB-7F9B7B970E12}"/>
              </a:ext>
            </a:extLst>
          </p:cNvPr>
          <p:cNvSpPr txBox="1"/>
          <p:nvPr/>
        </p:nvSpPr>
        <p:spPr>
          <a:xfrm>
            <a:off x="6215884" y="5979910"/>
            <a:ext cx="14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logos</a:t>
            </a:r>
          </a:p>
          <a:p>
            <a:pPr marR="0" algn="ctr" rtl="0"/>
            <a:r>
              <a:rPr lang="en-US" sz="2400" i="0" u="none" strike="noStrik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  <a:endParaRPr lang="en-US" sz="3600" i="0" u="none" strike="noStrike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0CF38D-E865-2E72-F778-3F6A1691B184}"/>
              </a:ext>
            </a:extLst>
          </p:cNvPr>
          <p:cNvGrpSpPr/>
          <p:nvPr/>
        </p:nvGrpSpPr>
        <p:grpSpPr>
          <a:xfrm>
            <a:off x="11039047" y="416859"/>
            <a:ext cx="676465" cy="676465"/>
            <a:chOff x="5625173" y="416858"/>
            <a:chExt cx="935023" cy="9350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4A3A3A-09DC-0FA8-4039-DD7CA9B0AE98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16" name="Graphic 5">
              <a:extLst>
                <a:ext uri="{FF2B5EF4-FFF2-40B4-BE49-F238E27FC236}">
                  <a16:creationId xmlns:a16="http://schemas.microsoft.com/office/drawing/2014/main" id="{34F02557-94FC-4931-69E0-B340B514825F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F093DE4-2667-F130-C597-A0499FECAD8E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0C7782F-3774-557E-95FF-DE728FAAB747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AB13C3-1094-993F-E6C7-FB627C446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3" y="291150"/>
            <a:ext cx="6688845" cy="12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9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44C32E2A-A39B-77BE-C016-FF59ABABB543}"/>
              </a:ext>
            </a:extLst>
          </p:cNvPr>
          <p:cNvSpPr/>
          <p:nvPr/>
        </p:nvSpPr>
        <p:spPr>
          <a:xfrm>
            <a:off x="441766" y="4107098"/>
            <a:ext cx="613458" cy="5903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4388B0-0244-B664-2A7F-0EAA33AB20F1}"/>
              </a:ext>
            </a:extLst>
          </p:cNvPr>
          <p:cNvGrpSpPr/>
          <p:nvPr/>
        </p:nvGrpSpPr>
        <p:grpSpPr>
          <a:xfrm>
            <a:off x="547098" y="4290237"/>
            <a:ext cx="407853" cy="285497"/>
            <a:chOff x="-62774" y="3737833"/>
            <a:chExt cx="762000" cy="533400"/>
          </a:xfrm>
          <a:solidFill>
            <a:srgbClr val="009FD6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C14E97-4CDB-DD13-0C05-D0836FBDF36E}"/>
                </a:ext>
              </a:extLst>
            </p:cNvPr>
            <p:cNvSpPr/>
            <p:nvPr/>
          </p:nvSpPr>
          <p:spPr>
            <a:xfrm>
              <a:off x="-62774" y="3737833"/>
              <a:ext cx="476250" cy="428625"/>
            </a:xfrm>
            <a:custGeom>
              <a:avLst/>
              <a:gdLst>
                <a:gd name="connsiteX0" fmla="*/ 323850 w 476250"/>
                <a:gd name="connsiteY0" fmla="*/ 66675 h 428625"/>
                <a:gd name="connsiteX1" fmla="*/ 476250 w 476250"/>
                <a:gd name="connsiteY1" fmla="*/ 66675 h 428625"/>
                <a:gd name="connsiteX2" fmla="*/ 476250 w 476250"/>
                <a:gd name="connsiteY2" fmla="*/ 38100 h 428625"/>
                <a:gd name="connsiteX3" fmla="*/ 438150 w 476250"/>
                <a:gd name="connsiteY3" fmla="*/ 0 h 428625"/>
                <a:gd name="connsiteX4" fmla="*/ 38100 w 476250"/>
                <a:gd name="connsiteY4" fmla="*/ 0 h 428625"/>
                <a:gd name="connsiteX5" fmla="*/ 0 w 476250"/>
                <a:gd name="connsiteY5" fmla="*/ 38100 h 428625"/>
                <a:gd name="connsiteX6" fmla="*/ 0 w 476250"/>
                <a:gd name="connsiteY6" fmla="*/ 295275 h 428625"/>
                <a:gd name="connsiteX7" fmla="*/ 38100 w 476250"/>
                <a:gd name="connsiteY7" fmla="*/ 333375 h 428625"/>
                <a:gd name="connsiteX8" fmla="*/ 95250 w 476250"/>
                <a:gd name="connsiteY8" fmla="*/ 333375 h 428625"/>
                <a:gd name="connsiteX9" fmla="*/ 95250 w 476250"/>
                <a:gd name="connsiteY9" fmla="*/ 428625 h 428625"/>
                <a:gd name="connsiteX10" fmla="*/ 190500 w 476250"/>
                <a:gd name="connsiteY10" fmla="*/ 333375 h 428625"/>
                <a:gd name="connsiteX11" fmla="*/ 247650 w 476250"/>
                <a:gd name="connsiteY11" fmla="*/ 333375 h 428625"/>
                <a:gd name="connsiteX12" fmla="*/ 247650 w 476250"/>
                <a:gd name="connsiteY12" fmla="*/ 142875 h 428625"/>
                <a:gd name="connsiteX13" fmla="*/ 323850 w 476250"/>
                <a:gd name="connsiteY13" fmla="*/ 666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28625">
                  <a:moveTo>
                    <a:pt x="323850" y="66675"/>
                  </a:moveTo>
                  <a:lnTo>
                    <a:pt x="476250" y="66675"/>
                  </a:ln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95250" y="333375"/>
                  </a:lnTo>
                  <a:lnTo>
                    <a:pt x="95250" y="428625"/>
                  </a:lnTo>
                  <a:lnTo>
                    <a:pt x="190500" y="333375"/>
                  </a:lnTo>
                  <a:lnTo>
                    <a:pt x="247650" y="333375"/>
                  </a:lnTo>
                  <a:lnTo>
                    <a:pt x="247650" y="142875"/>
                  </a:lnTo>
                  <a:cubicBezTo>
                    <a:pt x="247650" y="100965"/>
                    <a:pt x="281940" y="66675"/>
                    <a:pt x="3238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996E29-0A87-8390-4503-DA5CACEF53DD}"/>
                </a:ext>
              </a:extLst>
            </p:cNvPr>
            <p:cNvSpPr/>
            <p:nvPr/>
          </p:nvSpPr>
          <p:spPr>
            <a:xfrm>
              <a:off x="222976" y="3842608"/>
              <a:ext cx="476250" cy="428625"/>
            </a:xfrm>
            <a:custGeom>
              <a:avLst/>
              <a:gdLst>
                <a:gd name="connsiteX0" fmla="*/ 438150 w 476250"/>
                <a:gd name="connsiteY0" fmla="*/ 0 h 428625"/>
                <a:gd name="connsiteX1" fmla="*/ 38100 w 476250"/>
                <a:gd name="connsiteY1" fmla="*/ 0 h 428625"/>
                <a:gd name="connsiteX2" fmla="*/ 0 w 476250"/>
                <a:gd name="connsiteY2" fmla="*/ 38100 h 428625"/>
                <a:gd name="connsiteX3" fmla="*/ 0 w 476250"/>
                <a:gd name="connsiteY3" fmla="*/ 295275 h 428625"/>
                <a:gd name="connsiteX4" fmla="*/ 38100 w 476250"/>
                <a:gd name="connsiteY4" fmla="*/ 333375 h 428625"/>
                <a:gd name="connsiteX5" fmla="*/ 285750 w 476250"/>
                <a:gd name="connsiteY5" fmla="*/ 333375 h 428625"/>
                <a:gd name="connsiteX6" fmla="*/ 381000 w 476250"/>
                <a:gd name="connsiteY6" fmla="*/ 428625 h 428625"/>
                <a:gd name="connsiteX7" fmla="*/ 381000 w 476250"/>
                <a:gd name="connsiteY7" fmla="*/ 333375 h 428625"/>
                <a:gd name="connsiteX8" fmla="*/ 438150 w 476250"/>
                <a:gd name="connsiteY8" fmla="*/ 333375 h 428625"/>
                <a:gd name="connsiteX9" fmla="*/ 476250 w 476250"/>
                <a:gd name="connsiteY9" fmla="*/ 295275 h 428625"/>
                <a:gd name="connsiteX10" fmla="*/ 476250 w 476250"/>
                <a:gd name="connsiteY10" fmla="*/ 38100 h 428625"/>
                <a:gd name="connsiteX11" fmla="*/ 438150 w 4762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28625">
                  <a:moveTo>
                    <a:pt x="4381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285750" y="333375"/>
                  </a:lnTo>
                  <a:lnTo>
                    <a:pt x="381000" y="428625"/>
                  </a:lnTo>
                  <a:lnTo>
                    <a:pt x="381000" y="333375"/>
                  </a:lnTo>
                  <a:lnTo>
                    <a:pt x="438150" y="333375"/>
                  </a:lnTo>
                  <a:cubicBezTo>
                    <a:pt x="459105" y="333375"/>
                    <a:pt x="476250" y="316230"/>
                    <a:pt x="476250" y="295275"/>
                  </a:cubicBez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D95575C-AC6E-1A9F-85F8-6408F3E79734}"/>
              </a:ext>
            </a:extLst>
          </p:cNvPr>
          <p:cNvSpPr/>
          <p:nvPr/>
        </p:nvSpPr>
        <p:spPr>
          <a:xfrm>
            <a:off x="441766" y="3311660"/>
            <a:ext cx="613458" cy="5903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442666-B295-BE6A-5558-346315145E1F}"/>
              </a:ext>
            </a:extLst>
          </p:cNvPr>
          <p:cNvGrpSpPr/>
          <p:nvPr/>
        </p:nvGrpSpPr>
        <p:grpSpPr>
          <a:xfrm>
            <a:off x="623372" y="3362911"/>
            <a:ext cx="245654" cy="450492"/>
            <a:chOff x="2697266" y="3155063"/>
            <a:chExt cx="185166" cy="339566"/>
          </a:xfrm>
          <a:solidFill>
            <a:srgbClr val="009FD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C634DD-C9E8-89E0-615C-DA9D4BF49F48}"/>
                </a:ext>
              </a:extLst>
            </p:cNvPr>
            <p:cNvSpPr/>
            <p:nvPr/>
          </p:nvSpPr>
          <p:spPr>
            <a:xfrm>
              <a:off x="2746130" y="3155063"/>
              <a:ext cx="87439" cy="233457"/>
            </a:xfrm>
            <a:custGeom>
              <a:avLst/>
              <a:gdLst>
                <a:gd name="connsiteX0" fmla="*/ 29527 w 87439"/>
                <a:gd name="connsiteY0" fmla="*/ 172879 h 233457"/>
                <a:gd name="connsiteX1" fmla="*/ 29527 w 87439"/>
                <a:gd name="connsiteY1" fmla="*/ 154210 h 233457"/>
                <a:gd name="connsiteX2" fmla="*/ 87440 w 87439"/>
                <a:gd name="connsiteY2" fmla="*/ 154210 h 233457"/>
                <a:gd name="connsiteX3" fmla="*/ 87440 w 87439"/>
                <a:gd name="connsiteY3" fmla="*/ 141637 h 233457"/>
                <a:gd name="connsiteX4" fmla="*/ 29527 w 87439"/>
                <a:gd name="connsiteY4" fmla="*/ 141637 h 233457"/>
                <a:gd name="connsiteX5" fmla="*/ 29527 w 87439"/>
                <a:gd name="connsiteY5" fmla="*/ 122968 h 233457"/>
                <a:gd name="connsiteX6" fmla="*/ 87440 w 87439"/>
                <a:gd name="connsiteY6" fmla="*/ 122968 h 233457"/>
                <a:gd name="connsiteX7" fmla="*/ 87440 w 87439"/>
                <a:gd name="connsiteY7" fmla="*/ 110395 h 233457"/>
                <a:gd name="connsiteX8" fmla="*/ 29527 w 87439"/>
                <a:gd name="connsiteY8" fmla="*/ 110395 h 233457"/>
                <a:gd name="connsiteX9" fmla="*/ 29527 w 87439"/>
                <a:gd name="connsiteY9" fmla="*/ 91726 h 233457"/>
                <a:gd name="connsiteX10" fmla="*/ 87440 w 87439"/>
                <a:gd name="connsiteY10" fmla="*/ 91726 h 233457"/>
                <a:gd name="connsiteX11" fmla="*/ 87440 w 87439"/>
                <a:gd name="connsiteY11" fmla="*/ 79153 h 233457"/>
                <a:gd name="connsiteX12" fmla="*/ 29527 w 87439"/>
                <a:gd name="connsiteY12" fmla="*/ 79153 h 233457"/>
                <a:gd name="connsiteX13" fmla="*/ 29527 w 87439"/>
                <a:gd name="connsiteY13" fmla="*/ 60484 h 233457"/>
                <a:gd name="connsiteX14" fmla="*/ 87440 w 87439"/>
                <a:gd name="connsiteY14" fmla="*/ 60484 h 233457"/>
                <a:gd name="connsiteX15" fmla="*/ 87440 w 87439"/>
                <a:gd name="connsiteY15" fmla="*/ 43720 h 233457"/>
                <a:gd name="connsiteX16" fmla="*/ 43720 w 87439"/>
                <a:gd name="connsiteY16" fmla="*/ 0 h 233457"/>
                <a:gd name="connsiteX17" fmla="*/ 43720 w 87439"/>
                <a:gd name="connsiteY17" fmla="*/ 0 h 233457"/>
                <a:gd name="connsiteX18" fmla="*/ 0 w 87439"/>
                <a:gd name="connsiteY18" fmla="*/ 43720 h 233457"/>
                <a:gd name="connsiteX19" fmla="*/ 0 w 87439"/>
                <a:gd name="connsiteY19" fmla="*/ 189738 h 233457"/>
                <a:gd name="connsiteX20" fmla="*/ 43720 w 87439"/>
                <a:gd name="connsiteY20" fmla="*/ 233458 h 233457"/>
                <a:gd name="connsiteX21" fmla="*/ 43720 w 87439"/>
                <a:gd name="connsiteY21" fmla="*/ 233458 h 233457"/>
                <a:gd name="connsiteX22" fmla="*/ 87440 w 87439"/>
                <a:gd name="connsiteY22" fmla="*/ 189738 h 233457"/>
                <a:gd name="connsiteX23" fmla="*/ 87440 w 87439"/>
                <a:gd name="connsiteY23" fmla="*/ 172879 h 233457"/>
                <a:gd name="connsiteX24" fmla="*/ 29527 w 87439"/>
                <a:gd name="connsiteY24" fmla="*/ 172879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439" h="233457">
                  <a:moveTo>
                    <a:pt x="29527" y="172879"/>
                  </a:moveTo>
                  <a:lnTo>
                    <a:pt x="29527" y="154210"/>
                  </a:lnTo>
                  <a:lnTo>
                    <a:pt x="87440" y="154210"/>
                  </a:lnTo>
                  <a:lnTo>
                    <a:pt x="87440" y="141637"/>
                  </a:lnTo>
                  <a:lnTo>
                    <a:pt x="29527" y="141637"/>
                  </a:lnTo>
                  <a:lnTo>
                    <a:pt x="29527" y="122968"/>
                  </a:lnTo>
                  <a:lnTo>
                    <a:pt x="87440" y="122968"/>
                  </a:lnTo>
                  <a:lnTo>
                    <a:pt x="87440" y="110395"/>
                  </a:lnTo>
                  <a:lnTo>
                    <a:pt x="29527" y="110395"/>
                  </a:lnTo>
                  <a:lnTo>
                    <a:pt x="29527" y="91726"/>
                  </a:lnTo>
                  <a:lnTo>
                    <a:pt x="87440" y="91726"/>
                  </a:lnTo>
                  <a:lnTo>
                    <a:pt x="87440" y="79153"/>
                  </a:lnTo>
                  <a:lnTo>
                    <a:pt x="29527" y="79153"/>
                  </a:lnTo>
                  <a:lnTo>
                    <a:pt x="29527" y="60484"/>
                  </a:lnTo>
                  <a:lnTo>
                    <a:pt x="87440" y="60484"/>
                  </a:lnTo>
                  <a:lnTo>
                    <a:pt x="87440" y="43720"/>
                  </a:lnTo>
                  <a:cubicBezTo>
                    <a:pt x="87440" y="19526"/>
                    <a:pt x="67818" y="0"/>
                    <a:pt x="43720" y="0"/>
                  </a:cubicBezTo>
                  <a:lnTo>
                    <a:pt x="43720" y="0"/>
                  </a:lnTo>
                  <a:cubicBezTo>
                    <a:pt x="19526" y="0"/>
                    <a:pt x="0" y="19622"/>
                    <a:pt x="0" y="43720"/>
                  </a:cubicBezTo>
                  <a:lnTo>
                    <a:pt x="0" y="189738"/>
                  </a:lnTo>
                  <a:cubicBezTo>
                    <a:pt x="0" y="213932"/>
                    <a:pt x="19622" y="233458"/>
                    <a:pt x="43720" y="233458"/>
                  </a:cubicBezTo>
                  <a:lnTo>
                    <a:pt x="43720" y="233458"/>
                  </a:lnTo>
                  <a:cubicBezTo>
                    <a:pt x="67913" y="233458"/>
                    <a:pt x="87440" y="213836"/>
                    <a:pt x="87440" y="189738"/>
                  </a:cubicBezTo>
                  <a:lnTo>
                    <a:pt x="87440" y="172879"/>
                  </a:lnTo>
                  <a:lnTo>
                    <a:pt x="29527" y="1728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FD85B6-EA2B-46FB-7A08-78A7E5F0C414}"/>
                </a:ext>
              </a:extLst>
            </p:cNvPr>
            <p:cNvSpPr/>
            <p:nvPr/>
          </p:nvSpPr>
          <p:spPr>
            <a:xfrm>
              <a:off x="2703458" y="3298414"/>
              <a:ext cx="172783" cy="119729"/>
            </a:xfrm>
            <a:custGeom>
              <a:avLst/>
              <a:gdLst>
                <a:gd name="connsiteX0" fmla="*/ 86392 w 172783"/>
                <a:gd name="connsiteY0" fmla="*/ 119729 h 119729"/>
                <a:gd name="connsiteX1" fmla="*/ 0 w 172783"/>
                <a:gd name="connsiteY1" fmla="*/ 33337 h 119729"/>
                <a:gd name="connsiteX2" fmla="*/ 0 w 172783"/>
                <a:gd name="connsiteY2" fmla="*/ 0 h 119729"/>
                <a:gd name="connsiteX3" fmla="*/ 19050 w 172783"/>
                <a:gd name="connsiteY3" fmla="*/ 0 h 119729"/>
                <a:gd name="connsiteX4" fmla="*/ 19050 w 172783"/>
                <a:gd name="connsiteY4" fmla="*/ 33337 h 119729"/>
                <a:gd name="connsiteX5" fmla="*/ 86392 w 172783"/>
                <a:gd name="connsiteY5" fmla="*/ 100679 h 119729"/>
                <a:gd name="connsiteX6" fmla="*/ 153734 w 172783"/>
                <a:gd name="connsiteY6" fmla="*/ 33337 h 119729"/>
                <a:gd name="connsiteX7" fmla="*/ 153734 w 172783"/>
                <a:gd name="connsiteY7" fmla="*/ 3429 h 119729"/>
                <a:gd name="connsiteX8" fmla="*/ 172784 w 172783"/>
                <a:gd name="connsiteY8" fmla="*/ 3429 h 119729"/>
                <a:gd name="connsiteX9" fmla="*/ 172784 w 172783"/>
                <a:gd name="connsiteY9" fmla="*/ 33337 h 119729"/>
                <a:gd name="connsiteX10" fmla="*/ 86392 w 172783"/>
                <a:gd name="connsiteY10" fmla="*/ 119729 h 11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3" h="119729">
                  <a:moveTo>
                    <a:pt x="86392" y="119729"/>
                  </a:moveTo>
                  <a:cubicBezTo>
                    <a:pt x="38767" y="119729"/>
                    <a:pt x="0" y="80962"/>
                    <a:pt x="0" y="33337"/>
                  </a:cubicBezTo>
                  <a:lnTo>
                    <a:pt x="0" y="0"/>
                  </a:lnTo>
                  <a:lnTo>
                    <a:pt x="19050" y="0"/>
                  </a:lnTo>
                  <a:lnTo>
                    <a:pt x="19050" y="33337"/>
                  </a:lnTo>
                  <a:cubicBezTo>
                    <a:pt x="19050" y="70485"/>
                    <a:pt x="49244" y="100679"/>
                    <a:pt x="86392" y="100679"/>
                  </a:cubicBezTo>
                  <a:cubicBezTo>
                    <a:pt x="123539" y="100679"/>
                    <a:pt x="153734" y="70485"/>
                    <a:pt x="153734" y="33337"/>
                  </a:cubicBezTo>
                  <a:lnTo>
                    <a:pt x="153734" y="3429"/>
                  </a:lnTo>
                  <a:lnTo>
                    <a:pt x="172784" y="3429"/>
                  </a:lnTo>
                  <a:lnTo>
                    <a:pt x="172784" y="33337"/>
                  </a:lnTo>
                  <a:cubicBezTo>
                    <a:pt x="172784" y="80962"/>
                    <a:pt x="134017" y="119729"/>
                    <a:pt x="86392" y="1197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10BA9B-A696-609C-AB46-90F06552F5AC}"/>
                </a:ext>
              </a:extLst>
            </p:cNvPr>
            <p:cNvSpPr/>
            <p:nvPr/>
          </p:nvSpPr>
          <p:spPr>
            <a:xfrm>
              <a:off x="2778610" y="3411666"/>
              <a:ext cx="22478" cy="82391"/>
            </a:xfrm>
            <a:custGeom>
              <a:avLst/>
              <a:gdLst>
                <a:gd name="connsiteX0" fmla="*/ 0 w 22478"/>
                <a:gd name="connsiteY0" fmla="*/ 0 h 82391"/>
                <a:gd name="connsiteX1" fmla="*/ 22479 w 22478"/>
                <a:gd name="connsiteY1" fmla="*/ 0 h 82391"/>
                <a:gd name="connsiteX2" fmla="*/ 22479 w 22478"/>
                <a:gd name="connsiteY2" fmla="*/ 82391 h 82391"/>
                <a:gd name="connsiteX3" fmla="*/ 0 w 22478"/>
                <a:gd name="connsiteY3" fmla="*/ 82391 h 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8" h="82391">
                  <a:moveTo>
                    <a:pt x="0" y="0"/>
                  </a:moveTo>
                  <a:lnTo>
                    <a:pt x="22479" y="0"/>
                  </a:lnTo>
                  <a:lnTo>
                    <a:pt x="22479" y="82391"/>
                  </a:lnTo>
                  <a:lnTo>
                    <a:pt x="0" y="823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BEA426-48AE-0850-2EE8-8F17ABEF0543}"/>
                </a:ext>
              </a:extLst>
            </p:cNvPr>
            <p:cNvSpPr/>
            <p:nvPr/>
          </p:nvSpPr>
          <p:spPr>
            <a:xfrm rot="5400000">
              <a:off x="2778610" y="3390807"/>
              <a:ext cx="22478" cy="185166"/>
            </a:xfrm>
            <a:custGeom>
              <a:avLst/>
              <a:gdLst>
                <a:gd name="connsiteX0" fmla="*/ 0 w 22478"/>
                <a:gd name="connsiteY0" fmla="*/ 0 h 185166"/>
                <a:gd name="connsiteX1" fmla="*/ 22479 w 22478"/>
                <a:gd name="connsiteY1" fmla="*/ 0 h 185166"/>
                <a:gd name="connsiteX2" fmla="*/ 22479 w 22478"/>
                <a:gd name="connsiteY2" fmla="*/ 185166 h 185166"/>
                <a:gd name="connsiteX3" fmla="*/ 0 w 22478"/>
                <a:gd name="connsiteY3" fmla="*/ 185166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8" h="185166">
                  <a:moveTo>
                    <a:pt x="0" y="0"/>
                  </a:moveTo>
                  <a:lnTo>
                    <a:pt x="22479" y="0"/>
                  </a:lnTo>
                  <a:lnTo>
                    <a:pt x="22479" y="185166"/>
                  </a:lnTo>
                  <a:lnTo>
                    <a:pt x="0" y="185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D9602DF-9CD4-BB30-3EAD-C4B88578BEF4}"/>
              </a:ext>
            </a:extLst>
          </p:cNvPr>
          <p:cNvSpPr/>
          <p:nvPr/>
        </p:nvSpPr>
        <p:spPr>
          <a:xfrm>
            <a:off x="441766" y="2539371"/>
            <a:ext cx="613458" cy="5903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05798-52B9-516D-731C-A2A45E8742C4}"/>
              </a:ext>
            </a:extLst>
          </p:cNvPr>
          <p:cNvGrpSpPr/>
          <p:nvPr/>
        </p:nvGrpSpPr>
        <p:grpSpPr>
          <a:xfrm>
            <a:off x="565283" y="2669241"/>
            <a:ext cx="391485" cy="333374"/>
            <a:chOff x="2331754" y="2962275"/>
            <a:chExt cx="292607" cy="249173"/>
          </a:xfrm>
          <a:solidFill>
            <a:srgbClr val="009FD6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360858-C56C-9080-4615-D8851AC48011}"/>
                </a:ext>
              </a:extLst>
            </p:cNvPr>
            <p:cNvSpPr/>
            <p:nvPr/>
          </p:nvSpPr>
          <p:spPr>
            <a:xfrm>
              <a:off x="2331754" y="2962275"/>
              <a:ext cx="157067" cy="249173"/>
            </a:xfrm>
            <a:custGeom>
              <a:avLst/>
              <a:gdLst>
                <a:gd name="connsiteX0" fmla="*/ 0 w 157067"/>
                <a:gd name="connsiteY0" fmla="*/ 77153 h 249173"/>
                <a:gd name="connsiteX1" fmla="*/ 0 w 157067"/>
                <a:gd name="connsiteY1" fmla="*/ 174593 h 249173"/>
                <a:gd name="connsiteX2" fmla="*/ 70104 w 157067"/>
                <a:gd name="connsiteY2" fmla="*/ 174593 h 249173"/>
                <a:gd name="connsiteX3" fmla="*/ 157067 w 157067"/>
                <a:gd name="connsiteY3" fmla="*/ 249174 h 249173"/>
                <a:gd name="connsiteX4" fmla="*/ 157067 w 157067"/>
                <a:gd name="connsiteY4" fmla="*/ 0 h 249173"/>
                <a:gd name="connsiteX5" fmla="*/ 70485 w 157067"/>
                <a:gd name="connsiteY5" fmla="*/ 77153 h 249173"/>
                <a:gd name="connsiteX6" fmla="*/ 0 w 157067"/>
                <a:gd name="connsiteY6" fmla="*/ 77153 h 24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67" h="249173">
                  <a:moveTo>
                    <a:pt x="0" y="77153"/>
                  </a:moveTo>
                  <a:lnTo>
                    <a:pt x="0" y="174593"/>
                  </a:lnTo>
                  <a:lnTo>
                    <a:pt x="70104" y="174593"/>
                  </a:lnTo>
                  <a:lnTo>
                    <a:pt x="157067" y="249174"/>
                  </a:lnTo>
                  <a:lnTo>
                    <a:pt x="157067" y="0"/>
                  </a:lnTo>
                  <a:lnTo>
                    <a:pt x="70485" y="77153"/>
                  </a:lnTo>
                  <a:lnTo>
                    <a:pt x="0" y="7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4A18B6-F9B1-2F4E-FEF0-31687A7EDAA7}"/>
                </a:ext>
              </a:extLst>
            </p:cNvPr>
            <p:cNvSpPr/>
            <p:nvPr/>
          </p:nvSpPr>
          <p:spPr>
            <a:xfrm>
              <a:off x="2509490" y="3030092"/>
              <a:ext cx="114871" cy="114871"/>
            </a:xfrm>
            <a:custGeom>
              <a:avLst/>
              <a:gdLst>
                <a:gd name="connsiteX0" fmla="*/ 114871 w 114871"/>
                <a:gd name="connsiteY0" fmla="*/ 15621 h 114871"/>
                <a:gd name="connsiteX1" fmla="*/ 99251 w 114871"/>
                <a:gd name="connsiteY1" fmla="*/ 0 h 114871"/>
                <a:gd name="connsiteX2" fmla="*/ 57436 w 114871"/>
                <a:gd name="connsiteY2" fmla="*/ 41815 h 114871"/>
                <a:gd name="connsiteX3" fmla="*/ 15621 w 114871"/>
                <a:gd name="connsiteY3" fmla="*/ 0 h 114871"/>
                <a:gd name="connsiteX4" fmla="*/ 0 w 114871"/>
                <a:gd name="connsiteY4" fmla="*/ 15621 h 114871"/>
                <a:gd name="connsiteX5" fmla="*/ 41815 w 114871"/>
                <a:gd name="connsiteY5" fmla="*/ 57436 h 114871"/>
                <a:gd name="connsiteX6" fmla="*/ 0 w 114871"/>
                <a:gd name="connsiteY6" fmla="*/ 99251 h 114871"/>
                <a:gd name="connsiteX7" fmla="*/ 15621 w 114871"/>
                <a:gd name="connsiteY7" fmla="*/ 114872 h 114871"/>
                <a:gd name="connsiteX8" fmla="*/ 57436 w 114871"/>
                <a:gd name="connsiteY8" fmla="*/ 73057 h 114871"/>
                <a:gd name="connsiteX9" fmla="*/ 99251 w 114871"/>
                <a:gd name="connsiteY9" fmla="*/ 114872 h 114871"/>
                <a:gd name="connsiteX10" fmla="*/ 114871 w 114871"/>
                <a:gd name="connsiteY10" fmla="*/ 99251 h 114871"/>
                <a:gd name="connsiteX11" fmla="*/ 73057 w 114871"/>
                <a:gd name="connsiteY11" fmla="*/ 57436 h 114871"/>
                <a:gd name="connsiteX12" fmla="*/ 114871 w 114871"/>
                <a:gd name="connsiteY12" fmla="*/ 15621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871" h="114871">
                  <a:moveTo>
                    <a:pt x="114871" y="15621"/>
                  </a:moveTo>
                  <a:lnTo>
                    <a:pt x="99251" y="0"/>
                  </a:lnTo>
                  <a:lnTo>
                    <a:pt x="57436" y="41815"/>
                  </a:lnTo>
                  <a:lnTo>
                    <a:pt x="15621" y="0"/>
                  </a:lnTo>
                  <a:lnTo>
                    <a:pt x="0" y="15621"/>
                  </a:lnTo>
                  <a:lnTo>
                    <a:pt x="41815" y="57436"/>
                  </a:lnTo>
                  <a:lnTo>
                    <a:pt x="0" y="99251"/>
                  </a:lnTo>
                  <a:lnTo>
                    <a:pt x="15621" y="114872"/>
                  </a:lnTo>
                  <a:lnTo>
                    <a:pt x="57436" y="73057"/>
                  </a:lnTo>
                  <a:lnTo>
                    <a:pt x="99251" y="114872"/>
                  </a:lnTo>
                  <a:lnTo>
                    <a:pt x="114871" y="99251"/>
                  </a:lnTo>
                  <a:lnTo>
                    <a:pt x="73057" y="57436"/>
                  </a:lnTo>
                  <a:lnTo>
                    <a:pt x="114871" y="15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3D51EB0B-6FF8-0EE0-6170-A90DC277E9C6}"/>
              </a:ext>
            </a:extLst>
          </p:cNvPr>
          <p:cNvSpPr/>
          <p:nvPr/>
        </p:nvSpPr>
        <p:spPr>
          <a:xfrm>
            <a:off x="441766" y="1767082"/>
            <a:ext cx="613458" cy="5903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FD0314-763D-9269-C2DB-100B2C77EDC6}"/>
              </a:ext>
            </a:extLst>
          </p:cNvPr>
          <p:cNvSpPr>
            <a:spLocks/>
          </p:cNvSpPr>
          <p:nvPr/>
        </p:nvSpPr>
        <p:spPr bwMode="auto">
          <a:xfrm>
            <a:off x="572425" y="1896854"/>
            <a:ext cx="349250" cy="285750"/>
          </a:xfrm>
          <a:custGeom>
            <a:avLst/>
            <a:gdLst>
              <a:gd name="T0" fmla="*/ 403670 w 425958"/>
              <a:gd name="T1" fmla="*/ 49244 h 349091"/>
              <a:gd name="T2" fmla="*/ 288608 w 425958"/>
              <a:gd name="T3" fmla="*/ 49244 h 349091"/>
              <a:gd name="T4" fmla="*/ 272129 w 425958"/>
              <a:gd name="T5" fmla="*/ 17145 h 349091"/>
              <a:gd name="T6" fmla="*/ 244031 w 425958"/>
              <a:gd name="T7" fmla="*/ 0 h 349091"/>
              <a:gd name="T8" fmla="*/ 217170 w 425958"/>
              <a:gd name="T9" fmla="*/ 0 h 349091"/>
              <a:gd name="T10" fmla="*/ 208693 w 425958"/>
              <a:gd name="T11" fmla="*/ 0 h 349091"/>
              <a:gd name="T12" fmla="*/ 181928 w 425958"/>
              <a:gd name="T13" fmla="*/ 0 h 349091"/>
              <a:gd name="T14" fmla="*/ 153829 w 425958"/>
              <a:gd name="T15" fmla="*/ 17145 h 349091"/>
              <a:gd name="T16" fmla="*/ 137351 w 425958"/>
              <a:gd name="T17" fmla="*/ 49149 h 349091"/>
              <a:gd name="T18" fmla="*/ 22289 w 425958"/>
              <a:gd name="T19" fmla="*/ 49149 h 349091"/>
              <a:gd name="T20" fmla="*/ 0 w 425958"/>
              <a:gd name="T21" fmla="*/ 71533 h 349091"/>
              <a:gd name="T22" fmla="*/ 0 w 425958"/>
              <a:gd name="T23" fmla="*/ 326803 h 349091"/>
              <a:gd name="T24" fmla="*/ 22289 w 425958"/>
              <a:gd name="T25" fmla="*/ 349091 h 349091"/>
              <a:gd name="T26" fmla="*/ 403670 w 425958"/>
              <a:gd name="T27" fmla="*/ 349091 h 349091"/>
              <a:gd name="T28" fmla="*/ 425958 w 425958"/>
              <a:gd name="T29" fmla="*/ 326803 h 349091"/>
              <a:gd name="T30" fmla="*/ 425958 w 425958"/>
              <a:gd name="T31" fmla="*/ 71533 h 349091"/>
              <a:gd name="T32" fmla="*/ 403670 w 425958"/>
              <a:gd name="T33" fmla="*/ 49244 h 3490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5958" h="349091">
                <a:moveTo>
                  <a:pt x="403670" y="49244"/>
                </a:moveTo>
                <a:lnTo>
                  <a:pt x="288608" y="49244"/>
                </a:lnTo>
                <a:lnTo>
                  <a:pt x="272129" y="17145"/>
                </a:lnTo>
                <a:cubicBezTo>
                  <a:pt x="266700" y="6668"/>
                  <a:pt x="255842" y="0"/>
                  <a:pt x="244031" y="0"/>
                </a:cubicBezTo>
                <a:lnTo>
                  <a:pt x="217170" y="0"/>
                </a:lnTo>
                <a:lnTo>
                  <a:pt x="208693" y="0"/>
                </a:lnTo>
                <a:lnTo>
                  <a:pt x="181928" y="0"/>
                </a:lnTo>
                <a:cubicBezTo>
                  <a:pt x="170021" y="0"/>
                  <a:pt x="159163" y="6668"/>
                  <a:pt x="153829" y="17145"/>
                </a:cubicBezTo>
                <a:lnTo>
                  <a:pt x="137351" y="49149"/>
                </a:lnTo>
                <a:lnTo>
                  <a:pt x="22289" y="49149"/>
                </a:lnTo>
                <a:cubicBezTo>
                  <a:pt x="10001" y="49244"/>
                  <a:pt x="0" y="59150"/>
                  <a:pt x="0" y="71533"/>
                </a:cubicBezTo>
                <a:lnTo>
                  <a:pt x="0" y="326803"/>
                </a:lnTo>
                <a:cubicBezTo>
                  <a:pt x="0" y="339090"/>
                  <a:pt x="10001" y="349091"/>
                  <a:pt x="22289" y="349091"/>
                </a:cubicBezTo>
                <a:lnTo>
                  <a:pt x="403670" y="349091"/>
                </a:lnTo>
                <a:cubicBezTo>
                  <a:pt x="415957" y="349091"/>
                  <a:pt x="425958" y="339090"/>
                  <a:pt x="425958" y="326803"/>
                </a:cubicBezTo>
                <a:lnTo>
                  <a:pt x="425958" y="71533"/>
                </a:lnTo>
                <a:cubicBezTo>
                  <a:pt x="425958" y="59150"/>
                  <a:pt x="415957" y="49244"/>
                  <a:pt x="403670" y="49244"/>
                </a:cubicBezTo>
                <a:close/>
              </a:path>
            </a:pathLst>
          </a:custGeom>
          <a:solidFill>
            <a:srgbClr val="009FD6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PH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33B8CC6-B3C4-4B55-77CD-9FFAE4325B80}"/>
              </a:ext>
            </a:extLst>
          </p:cNvPr>
          <p:cNvSpPr>
            <a:spLocks/>
          </p:cNvSpPr>
          <p:nvPr/>
        </p:nvSpPr>
        <p:spPr bwMode="auto">
          <a:xfrm>
            <a:off x="667937" y="1988777"/>
            <a:ext cx="158224" cy="157961"/>
          </a:xfrm>
          <a:custGeom>
            <a:avLst/>
            <a:gdLst>
              <a:gd name="T0" fmla="*/ 96488 w 192976"/>
              <a:gd name="T1" fmla="*/ 0 h 192976"/>
              <a:gd name="T2" fmla="*/ 0 w 192976"/>
              <a:gd name="T3" fmla="*/ 96488 h 192976"/>
              <a:gd name="T4" fmla="*/ 96488 w 192976"/>
              <a:gd name="T5" fmla="*/ 192977 h 192976"/>
              <a:gd name="T6" fmla="*/ 192977 w 192976"/>
              <a:gd name="T7" fmla="*/ 96488 h 192976"/>
              <a:gd name="T8" fmla="*/ 96488 w 192976"/>
              <a:gd name="T9" fmla="*/ 0 h 192976"/>
              <a:gd name="T10" fmla="*/ 96488 w 192976"/>
              <a:gd name="T11" fmla="*/ 171831 h 192976"/>
              <a:gd name="T12" fmla="*/ 21146 w 192976"/>
              <a:gd name="T13" fmla="*/ 96488 h 192976"/>
              <a:gd name="T14" fmla="*/ 96488 w 192976"/>
              <a:gd name="T15" fmla="*/ 21146 h 192976"/>
              <a:gd name="T16" fmla="*/ 171831 w 192976"/>
              <a:gd name="T17" fmla="*/ 96488 h 192976"/>
              <a:gd name="T18" fmla="*/ 96488 w 192976"/>
              <a:gd name="T19" fmla="*/ 171831 h 1929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2976" h="192976">
                <a:moveTo>
                  <a:pt x="96488" y="0"/>
                </a:moveTo>
                <a:cubicBezTo>
                  <a:pt x="43244" y="0"/>
                  <a:pt x="0" y="43244"/>
                  <a:pt x="0" y="96488"/>
                </a:cubicBezTo>
                <a:cubicBezTo>
                  <a:pt x="0" y="149733"/>
                  <a:pt x="43244" y="192977"/>
                  <a:pt x="96488" y="192977"/>
                </a:cubicBezTo>
                <a:cubicBezTo>
                  <a:pt x="149733" y="192977"/>
                  <a:pt x="192977" y="149733"/>
                  <a:pt x="192977" y="96488"/>
                </a:cubicBezTo>
                <a:cubicBezTo>
                  <a:pt x="192977" y="43148"/>
                  <a:pt x="149733" y="0"/>
                  <a:pt x="96488" y="0"/>
                </a:cubicBezTo>
                <a:close/>
                <a:moveTo>
                  <a:pt x="96488" y="171831"/>
                </a:moveTo>
                <a:cubicBezTo>
                  <a:pt x="54864" y="171831"/>
                  <a:pt x="21146" y="138113"/>
                  <a:pt x="21146" y="96488"/>
                </a:cubicBezTo>
                <a:cubicBezTo>
                  <a:pt x="21146" y="54864"/>
                  <a:pt x="54864" y="21146"/>
                  <a:pt x="96488" y="21146"/>
                </a:cubicBezTo>
                <a:cubicBezTo>
                  <a:pt x="138113" y="21146"/>
                  <a:pt x="171831" y="54864"/>
                  <a:pt x="171831" y="96488"/>
                </a:cubicBezTo>
                <a:cubicBezTo>
                  <a:pt x="171831" y="138017"/>
                  <a:pt x="138113" y="171831"/>
                  <a:pt x="96488" y="1718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822D526-F631-9213-7D0C-4C9A7E6A3209}"/>
              </a:ext>
            </a:extLst>
          </p:cNvPr>
          <p:cNvSpPr>
            <a:spLocks/>
          </p:cNvSpPr>
          <p:nvPr/>
        </p:nvSpPr>
        <p:spPr bwMode="auto">
          <a:xfrm>
            <a:off x="701987" y="2022771"/>
            <a:ext cx="90124" cy="89974"/>
          </a:xfrm>
          <a:custGeom>
            <a:avLst/>
            <a:gdLst>
              <a:gd name="T0" fmla="*/ 109918 w 109918"/>
              <a:gd name="T1" fmla="*/ 54959 h 109918"/>
              <a:gd name="T2" fmla="*/ 54959 w 109918"/>
              <a:gd name="T3" fmla="*/ 109919 h 109918"/>
              <a:gd name="T4" fmla="*/ 0 w 109918"/>
              <a:gd name="T5" fmla="*/ 54959 h 109918"/>
              <a:gd name="T6" fmla="*/ 54959 w 109918"/>
              <a:gd name="T7" fmla="*/ 0 h 109918"/>
              <a:gd name="T8" fmla="*/ 109918 w 109918"/>
              <a:gd name="T9" fmla="*/ 54959 h 1099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918" h="109918">
                <a:moveTo>
                  <a:pt x="109918" y="54959"/>
                </a:moveTo>
                <a:cubicBezTo>
                  <a:pt x="109918" y="85312"/>
                  <a:pt x="85312" y="109919"/>
                  <a:pt x="54959" y="109919"/>
                </a:cubicBezTo>
                <a:cubicBezTo>
                  <a:pt x="24606" y="109919"/>
                  <a:pt x="0" y="85312"/>
                  <a:pt x="0" y="54959"/>
                </a:cubicBezTo>
                <a:cubicBezTo>
                  <a:pt x="0" y="24606"/>
                  <a:pt x="24606" y="0"/>
                  <a:pt x="54959" y="0"/>
                </a:cubicBezTo>
                <a:cubicBezTo>
                  <a:pt x="85312" y="0"/>
                  <a:pt x="109918" y="24606"/>
                  <a:pt x="109918" y="54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222B4AB-AA41-B384-A052-94170F8B5D07}"/>
              </a:ext>
            </a:extLst>
          </p:cNvPr>
          <p:cNvSpPr>
            <a:spLocks/>
          </p:cNvSpPr>
          <p:nvPr/>
        </p:nvSpPr>
        <p:spPr bwMode="auto">
          <a:xfrm>
            <a:off x="598821" y="1964841"/>
            <a:ext cx="51700" cy="31499"/>
          </a:xfrm>
          <a:custGeom>
            <a:avLst/>
            <a:gdLst>
              <a:gd name="T0" fmla="*/ 0 w 63055"/>
              <a:gd name="T1" fmla="*/ 0 h 38481"/>
              <a:gd name="T2" fmla="*/ 63056 w 63055"/>
              <a:gd name="T3" fmla="*/ 0 h 38481"/>
              <a:gd name="T4" fmla="*/ 63056 w 63055"/>
              <a:gd name="T5" fmla="*/ 38481 h 38481"/>
              <a:gd name="T6" fmla="*/ 0 w 63055"/>
              <a:gd name="T7" fmla="*/ 38481 h 38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055" h="38481">
                <a:moveTo>
                  <a:pt x="0" y="0"/>
                </a:moveTo>
                <a:lnTo>
                  <a:pt x="63056" y="0"/>
                </a:lnTo>
                <a:lnTo>
                  <a:pt x="63056" y="38481"/>
                </a:lnTo>
                <a:lnTo>
                  <a:pt x="0" y="384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P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72680D-332C-4760-4859-B7A9F466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285" y="5318329"/>
            <a:ext cx="1092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at first you encounter a connection, audio, or video problem, please leave and rejoin the meeting.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2F85D-F4E1-D175-E966-D2EAC7FF7364}"/>
              </a:ext>
            </a:extLst>
          </p:cNvPr>
          <p:cNvGrpSpPr/>
          <p:nvPr/>
        </p:nvGrpSpPr>
        <p:grpSpPr>
          <a:xfrm>
            <a:off x="1101285" y="1652179"/>
            <a:ext cx="8650538" cy="3405291"/>
            <a:chOff x="1101285" y="1652179"/>
            <a:chExt cx="8650538" cy="3405291"/>
          </a:xfrm>
        </p:grpSpPr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D5CB8AA5-65A6-0214-3EB4-526F96A13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285" y="1652179"/>
              <a:ext cx="8650538" cy="3405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5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9F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note that this meeting is being recorded.</a:t>
              </a:r>
            </a:p>
            <a:p>
              <a:pPr eaLnBrk="1" hangingPunct="1">
                <a:lnSpc>
                  <a:spcPts val="5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9F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stay on mute unless you need to speak.</a:t>
              </a:r>
            </a:p>
            <a:p>
              <a:pPr eaLnBrk="1" hangingPunct="1">
                <a:lnSpc>
                  <a:spcPts val="5000"/>
                </a:lnSpc>
                <a:spcBef>
                  <a:spcPct val="0"/>
                </a:spcBef>
                <a:spcAft>
                  <a:spcPts val="240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9F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turn your microphone off after speaking.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9F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click                &gt; Raise My Hand or the chat box           to raise questions </a:t>
              </a:r>
            </a:p>
            <a:p>
              <a:pPr eaLnBrk="1" hangingPunct="1">
                <a:lnSpc>
                  <a:spcPts val="5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9F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to request the moderator for space to speak. </a:t>
              </a:r>
            </a:p>
          </p:txBody>
        </p:sp>
        <p:pic>
          <p:nvPicPr>
            <p:cNvPr id="50" name="Picture 14">
              <a:extLst>
                <a:ext uri="{FF2B5EF4-FFF2-40B4-BE49-F238E27FC236}">
                  <a16:creationId xmlns:a16="http://schemas.microsoft.com/office/drawing/2014/main" id="{68987CEB-8245-C486-D91C-7A0A62ADEC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641" r="24355" b="3430"/>
            <a:stretch/>
          </p:blipFill>
          <p:spPr bwMode="auto">
            <a:xfrm>
              <a:off x="6523178" y="4120480"/>
              <a:ext cx="475861" cy="48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5">
              <a:extLst>
                <a:ext uri="{FF2B5EF4-FFF2-40B4-BE49-F238E27FC236}">
                  <a16:creationId xmlns:a16="http://schemas.microsoft.com/office/drawing/2014/main" id="{A2320B96-B09C-5B5E-EEBE-DB177C9CD9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21" t="1" r="10556" b="3749"/>
            <a:stretch/>
          </p:blipFill>
          <p:spPr bwMode="auto">
            <a:xfrm>
              <a:off x="2461184" y="4162090"/>
              <a:ext cx="653143" cy="39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A194918-6F62-EFA9-4BB6-0B7740A95F31}"/>
              </a:ext>
            </a:extLst>
          </p:cNvPr>
          <p:cNvSpPr txBox="1"/>
          <p:nvPr/>
        </p:nvSpPr>
        <p:spPr>
          <a:xfrm>
            <a:off x="376841" y="538354"/>
            <a:ext cx="228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9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7A772C8C-E190-781B-98D4-D52710A0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70087" y="2807313"/>
            <a:ext cx="1147128" cy="504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AAABA0-9572-7189-A6D8-FE1B5531A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88" y="447040"/>
            <a:ext cx="5820913" cy="38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49480A-C82E-FAE2-A388-AE677D273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97793"/>
              </p:ext>
            </p:extLst>
          </p:nvPr>
        </p:nvGraphicFramePr>
        <p:xfrm>
          <a:off x="177800" y="1349586"/>
          <a:ext cx="11836400" cy="531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194638359"/>
                    </a:ext>
                  </a:extLst>
                </a:gridCol>
                <a:gridCol w="3220720">
                  <a:extLst>
                    <a:ext uri="{9D8B030D-6E8A-4147-A177-3AD203B41FA5}">
                      <a16:colId xmlns:a16="http://schemas.microsoft.com/office/drawing/2014/main" val="1291952006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3354938051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1779318855"/>
                    </a:ext>
                  </a:extLst>
                </a:gridCol>
              </a:tblGrid>
              <a:tr h="691839">
                <a:tc gridSpan="4">
                  <a:txBody>
                    <a:bodyPr/>
                    <a:lstStyle/>
                    <a:p>
                      <a:pPr algn="ctr"/>
                      <a:r>
                        <a:rPr lang="en-PH" dirty="0"/>
                        <a:t>SCHEDULE</a:t>
                      </a:r>
                    </a:p>
                    <a:p>
                      <a:pPr algn="ctr"/>
                      <a:r>
                        <a:rPr lang="en-PH" dirty="0"/>
                        <a:t>13 June (Monday)</a:t>
                      </a:r>
                    </a:p>
                  </a:txBody>
                  <a:tcPr>
                    <a:solidFill>
                      <a:srgbClr val="009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rgbClr val="00B5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solidFill>
                      <a:srgbClr val="00B5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solidFill>
                      <a:srgbClr val="00B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77538"/>
                  </a:ext>
                </a:extLst>
              </a:tr>
              <a:tr h="450525">
                <a:tc>
                  <a:txBody>
                    <a:bodyPr/>
                    <a:lstStyle/>
                    <a:p>
                      <a:pPr algn="ctr"/>
                      <a:r>
                        <a:rPr lang="en-PH" sz="1400" b="1" dirty="0"/>
                        <a:t>9:00 a.m.-10:30 a.m.</a:t>
                      </a:r>
                    </a:p>
                  </a:txBody>
                  <a:tcPr anchor="ctr">
                    <a:solidFill>
                      <a:srgbClr val="8CC6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b="1" dirty="0"/>
                        <a:t>11:</a:t>
                      </a:r>
                      <a:r>
                        <a:rPr lang="en-PH" sz="1400" b="1" dirty="0">
                          <a:sym typeface="Wingdings" panose="05000000000000000000" pitchFamily="2" charset="2"/>
                        </a:rPr>
                        <a:t>00</a:t>
                      </a:r>
                      <a:r>
                        <a:rPr lang="en-PH" sz="1400" b="1" dirty="0"/>
                        <a:t> a.m.-12:30 p.m.</a:t>
                      </a:r>
                    </a:p>
                  </a:txBody>
                  <a:tcPr anchor="ctr">
                    <a:solidFill>
                      <a:srgbClr val="8CC6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b="1" dirty="0"/>
                        <a:t>2:00 p.m.-3:30 p.m.</a:t>
                      </a:r>
                    </a:p>
                  </a:txBody>
                  <a:tcPr anchor="ctr">
                    <a:solidFill>
                      <a:srgbClr val="8CC6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b="1" dirty="0"/>
                        <a:t>4:00 p.m. – 5:30 p.m.</a:t>
                      </a:r>
                    </a:p>
                  </a:txBody>
                  <a:tcPr anchor="ctr">
                    <a:solidFill>
                      <a:srgbClr val="8CC6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06269"/>
                  </a:ext>
                </a:extLst>
              </a:tr>
              <a:tr h="755677">
                <a:tc>
                  <a:txBody>
                    <a:bodyPr/>
                    <a:lstStyle/>
                    <a:p>
                      <a:pPr algn="ctr"/>
                      <a:endParaRPr lang="en-PH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61340"/>
                  </a:ext>
                </a:extLst>
              </a:tr>
              <a:tr h="743034">
                <a:tc>
                  <a:txBody>
                    <a:bodyPr/>
                    <a:lstStyle/>
                    <a:p>
                      <a:pPr algn="ctr"/>
                      <a:endParaRPr lang="en-PH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89225"/>
                  </a:ext>
                </a:extLst>
              </a:tr>
              <a:tr h="706857">
                <a:tc>
                  <a:txBody>
                    <a:bodyPr/>
                    <a:lstStyle/>
                    <a:p>
                      <a:pPr algn="ctr"/>
                      <a:endParaRPr lang="en-PH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06161"/>
                  </a:ext>
                </a:extLst>
              </a:tr>
              <a:tr h="1015578">
                <a:tc>
                  <a:txBody>
                    <a:bodyPr/>
                    <a:lstStyle/>
                    <a:p>
                      <a:pPr algn="ctr"/>
                      <a:endParaRPr lang="en-PH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61552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 algn="ctr"/>
                      <a:endParaRPr lang="en-PH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0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7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51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82410-C51B-A13E-7C9C-23577E066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 t="23881" r="25719" b="31790"/>
          <a:stretch/>
        </p:blipFill>
        <p:spPr>
          <a:xfrm>
            <a:off x="2702560" y="2227292"/>
            <a:ext cx="3332480" cy="33324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A2761-A8F3-3F3D-A56A-89FE224F70AA}"/>
              </a:ext>
            </a:extLst>
          </p:cNvPr>
          <p:cNvSpPr txBox="1"/>
          <p:nvPr/>
        </p:nvSpPr>
        <p:spPr>
          <a:xfrm>
            <a:off x="6490527" y="2782669"/>
            <a:ext cx="515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>
                <a:latin typeface="Myriad pro" panose="020B0503030403020204" pitchFamily="34" charset="0"/>
                <a:cs typeface="Ideal Sans Medium" pitchFamily="50" charset="0"/>
              </a:rPr>
              <a:t>First Name, Last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B76CC-AD5A-55BA-2382-63927651AA0A}"/>
              </a:ext>
            </a:extLst>
          </p:cNvPr>
          <p:cNvSpPr txBox="1"/>
          <p:nvPr/>
        </p:nvSpPr>
        <p:spPr>
          <a:xfrm>
            <a:off x="6490527" y="342900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rgbClr val="009FD6"/>
                </a:solidFill>
                <a:latin typeface="Myriad pro" panose="020B0503030403020204" pitchFamily="34" charset="0"/>
                <a:cs typeface="Ideal Sans Medium" pitchFamily="50" charset="0"/>
              </a:rPr>
              <a:t>Placeholder text for Position Title</a:t>
            </a:r>
          </a:p>
          <a:p>
            <a:r>
              <a:rPr lang="en-PH" sz="2000" dirty="0">
                <a:solidFill>
                  <a:srgbClr val="009FD6"/>
                </a:solidFill>
                <a:latin typeface="Myriad pro" panose="020B0503030403020204" pitchFamily="34" charset="0"/>
                <a:cs typeface="Ideal Sans Medium" pitchFamily="50" charset="0"/>
              </a:rPr>
              <a:t>Placeholder text for Company Name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8AFF4F-A867-1E9A-F4A9-F80832441E64}"/>
              </a:ext>
            </a:extLst>
          </p:cNvPr>
          <p:cNvGrpSpPr/>
          <p:nvPr/>
        </p:nvGrpSpPr>
        <p:grpSpPr>
          <a:xfrm>
            <a:off x="11141815" y="305026"/>
            <a:ext cx="725065" cy="725065"/>
            <a:chOff x="5625173" y="416858"/>
            <a:chExt cx="935023" cy="93502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49F110-2AC1-935D-FBFF-5B8B49989DE9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5A762D6D-44C7-D62B-0848-E889A785CE27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44B8D7C-184B-780D-B594-41FBFD4CC80A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787D5BD-EF21-631A-0CB6-92B9E20975F2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89C9C-09E4-2F25-2788-D47FF15DEF29}"/>
              </a:ext>
            </a:extLst>
          </p:cNvPr>
          <p:cNvSpPr/>
          <p:nvPr/>
        </p:nvSpPr>
        <p:spPr>
          <a:xfrm>
            <a:off x="6490527" y="5308025"/>
            <a:ext cx="6268720" cy="584775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PH" sz="1600" b="1" dirty="0">
                <a:latin typeface="Myriad Pro" panose="020B0503030403020204" pitchFamily="34" charset="0"/>
              </a:rPr>
              <a:t>Featured Speaker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754AA-3FFF-4E11-DE67-B89BDF7FC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5"/>
          <a:stretch/>
        </p:blipFill>
        <p:spPr>
          <a:xfrm>
            <a:off x="404023" y="291150"/>
            <a:ext cx="5631017" cy="13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725A2-73B9-A3EF-2614-9B6330513F5E}"/>
              </a:ext>
            </a:extLst>
          </p:cNvPr>
          <p:cNvSpPr txBox="1"/>
          <p:nvPr/>
        </p:nvSpPr>
        <p:spPr>
          <a:xfrm>
            <a:off x="387001" y="345314"/>
            <a:ext cx="228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FD6"/>
                </a:solidFill>
                <a:latin typeface="Myriad pro" panose="020B0503030403020204" pitchFamily="34" charset="0"/>
                <a:cs typeface="Ideal Sans Medium" pitchFamily="50" charset="0"/>
              </a:rPr>
              <a:t>HEADER T</a:t>
            </a:r>
            <a:r>
              <a:rPr lang="en-PH" sz="2400" b="1" dirty="0">
                <a:solidFill>
                  <a:srgbClr val="009FD6"/>
                </a:solidFill>
                <a:latin typeface="Myriad pro" panose="020B0503030403020204" pitchFamily="34" charset="0"/>
                <a:cs typeface="Ideal Sans Medium" pitchFamily="50" charset="0"/>
              </a:rPr>
              <a:t>EXT</a:t>
            </a:r>
          </a:p>
        </p:txBody>
      </p:sp>
    </p:spTree>
    <p:extLst>
      <p:ext uri="{BB962C8B-B14F-4D97-AF65-F5344CB8AC3E}">
        <p14:creationId xmlns:p14="http://schemas.microsoft.com/office/powerpoint/2010/main" val="31053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981A6F918946A4A4DDEB496CF1D4" ma:contentTypeVersion="37" ma:contentTypeDescription="Create a new document." ma:contentTypeScope="" ma:versionID="1a23f4949cfcced888306f7c50213282">
  <xsd:schema xmlns:xsd="http://www.w3.org/2001/XMLSchema" xmlns:xs="http://www.w3.org/2001/XMLSchema" xmlns:p="http://schemas.microsoft.com/office/2006/metadata/properties" xmlns:ns2="c1fdd505-2570-46c2-bd04-3e0f2d874cf5" xmlns:ns3="45bb880f-e21c-456a-bfee-aeebcc95e709" xmlns:ns4="7ee99070-694b-4410-af45-ab649b64d8b1" targetNamespace="http://schemas.microsoft.com/office/2006/metadata/properties" ma:root="true" ma:fieldsID="387efc743e7d6471dabc7394e2791a1a" ns2:_="" ns3:_="" ns4:_="">
    <xsd:import namespace="c1fdd505-2570-46c2-bd04-3e0f2d874cf5"/>
    <xsd:import namespace="45bb880f-e21c-456a-bfee-aeebcc95e709"/>
    <xsd:import namespace="7ee99070-694b-4410-af45-ab649b64d8b1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Update_x0020_ADB_x0020_Document_x0020_Type_x0028_1_x0029_" minOccurs="0"/>
                <xsd:element ref="ns3:Update_x0020_ADB_x0020_Country_x0020_Document_x0020_Type_x0028_1_x0029_" minOccurs="0"/>
                <xsd:element ref="ns3:Update_x0020_ADB_x0020_Project_x0020_Document_x0020_Type_x0028_1_x0029_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SDCC|5aaa5968-0b17-43f6-85ce-71d3f4ca97a7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b880f-e21c-456a-bfee-aeebcc95e709" elementFormDefault="qualified">
    <xsd:import namespace="http://schemas.microsoft.com/office/2006/documentManagement/types"/>
    <xsd:import namespace="http://schemas.microsoft.com/office/infopath/2007/PartnerControls"/>
    <xsd:element name="Update_x0020_ADB_x0020_Document_x0020_Type_x0028_1_x0029_" ma:index="10" nillable="true" ma:displayName="Update ADB Document Type" ma:internalName="Update_x0020_ADB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_x0028_1_x0029_" ma:index="11" nillable="true" ma:displayName="Update ADB Country Document Type" ma:internalName="Update_x0020_ADB_x0020_Country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_x0028_1_x0029_" ma:index="12" nillable="true" ma:displayName="Update ADB Project Document Type" ma:internalName="Update_x0020_ADB_x0020_Project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99070-694b-4410-af45-ab649b64d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ADB_x0020_Document_x0020_Type_x0028_1_x0029_ xmlns="45bb880f-e21c-456a-bfee-aeebcc95e709">
      <Url xsi:nil="true"/>
      <Description xsi:nil="true"/>
    </Update_x0020_ADB_x0020_Document_x0020_Type_x0028_1_x0029_>
    <Update_x0020_ADB_x0020_Country_x0020_Document_x0020_Type_x0028_1_x0029_ xmlns="45bb880f-e21c-456a-bfee-aeebcc95e709">
      <Url xsi:nil="true"/>
      <Description xsi:nil="true"/>
    </Update_x0020_ADB_x0020_Country_x0020_Document_x0020_Type_x0028_1_x0029_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lcf76f155ced4ddcb4097134ff3c332f xmlns="45bb880f-e21c-456a-bfee-aeebcc95e709">
      <Terms xmlns="http://schemas.microsoft.com/office/infopath/2007/PartnerControls"/>
    </lcf76f155ced4ddcb4097134ff3c332f>
    <Update_x0020_ADB_x0020_Project_x0020_Document_x0020_Type_x0028_1_x0029_ xmlns="45bb880f-e21c-456a-bfee-aeebcc95e709">
      <Url xsi:nil="true"/>
      <Description xsi:nil="true"/>
    </Update_x0020_ADB_x0020_Project_x0020_Document_x0020_Type_x0028_1_x0029_>
  </documentManagement>
</p:properties>
</file>

<file path=customXml/itemProps1.xml><?xml version="1.0" encoding="utf-8"?>
<ds:datastoreItem xmlns:ds="http://schemas.openxmlformats.org/officeDocument/2006/customXml" ds:itemID="{5B6C827D-69CD-4BF1-ADBE-57E62F9CB8A1}"/>
</file>

<file path=customXml/itemProps2.xml><?xml version="1.0" encoding="utf-8"?>
<ds:datastoreItem xmlns:ds="http://schemas.openxmlformats.org/officeDocument/2006/customXml" ds:itemID="{D83B56A1-8685-4B06-9E32-73438D7E2897}"/>
</file>

<file path=customXml/itemProps3.xml><?xml version="1.0" encoding="utf-8"?>
<ds:datastoreItem xmlns:ds="http://schemas.openxmlformats.org/officeDocument/2006/customXml" ds:itemID="{7B3B8E41-8AA9-4EC6-96E1-6AC3CB0B6F64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</vt:lpstr>
      <vt:lpstr>Myriad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Rocilyn Laccay</dc:creator>
  <cp:lastModifiedBy>Rocilyn Laccay</cp:lastModifiedBy>
  <cp:revision>31</cp:revision>
  <dcterms:created xsi:type="dcterms:W3CDTF">2022-09-02T09:05:42Z</dcterms:created>
  <dcterms:modified xsi:type="dcterms:W3CDTF">2025-02-19T11:00:43Z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3" name="MSIP_Label_817d4574-7375-4d17-b29c-6e4c6df0fcb0_SiteId">
    <vt:lpwstr>9495d6bb-41c2-4c58-848f-92e52cf3d640</vt:lpwstr>
  </property>
  <property fmtid="{D5CDD505-2E9C-101B-9397-08002B2CF9AE}" pid="4" name="Focus_x0020_Area">
    <vt:lpwstr>5;#Energy|73eef815-8cd0-4ca2-a631-56a4e3d6109a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SetDate">
    <vt:lpwstr>2025-02-19T04:02:06Z</vt:lpwstr>
  </property>
  <property fmtid="{D5CDD505-2E9C-101B-9397-08002B2CF9AE}" pid="7" name="MediaServiceImageTags">
    <vt:lpwstr/>
  </property>
  <property fmtid="{D5CDD505-2E9C-101B-9397-08002B2CF9AE}" pid="8" name="MSIP_Label_817d4574-7375-4d17-b29c-6e4c6df0fcb0_ActionId">
    <vt:lpwstr>d54c564a-933a-4c43-86c7-6025f94e6820</vt:lpwstr>
  </property>
  <property fmtid="{D5CDD505-2E9C-101B-9397-08002B2CF9AE}" pid="9" name="ce5a4fae9a7d4e3d9d782ef76d38f19e">
    <vt:lpwstr>Energy|73eef815-8cd0-4ca2-a631-56a4e3d6109a</vt:lpwstr>
  </property>
  <property fmtid="{D5CDD505-2E9C-101B-9397-08002B2CF9AE}" pid="10" name="ContentTypeId">
    <vt:lpwstr>0x0101000900981A6F918946A4A4DDEB496CF1D4</vt:lpwstr>
  </property>
  <property fmtid="{D5CDD505-2E9C-101B-9397-08002B2CF9AE}" pid="11" name="Focus Area">
    <vt:lpwstr>5;#Energy|73eef815-8cd0-4ca2-a631-56a4e3d6109a</vt:lpwstr>
  </property>
  <property fmtid="{D5CDD505-2E9C-101B-9397-08002B2CF9AE}" pid="12" name="MSIP_Label_817d4574-7375-4d17-b29c-6e4c6df0fcb0_Tag">
    <vt:lpwstr>10, 3, 0, 2</vt:lpwstr>
  </property>
  <property fmtid="{D5CDD505-2E9C-101B-9397-08002B2CF9AE}" pid="13" name="ADBProjectDocumentType">
    <vt:lpwstr/>
  </property>
  <property fmtid="{D5CDD505-2E9C-101B-9397-08002B2CF9AE}" pid="14" name="ADBSector">
    <vt:lpwstr/>
  </property>
  <property fmtid="{D5CDD505-2E9C-101B-9397-08002B2CF9AE}" pid="15" name="ADBDocumentLanguage">
    <vt:lpwstr>1;#English|16ac8743-31bb-43f8-9a73-533a041667d6</vt:lpwstr>
  </property>
  <property fmtid="{D5CDD505-2E9C-101B-9397-08002B2CF9AE}" pid="16" name="ClassificationContentMarkingFooterLocations">
    <vt:lpwstr>Office Theme:8</vt:lpwstr>
  </property>
  <property fmtid="{D5CDD505-2E9C-101B-9397-08002B2CF9AE}" pid="17" name="MSIP_Label_817d4574-7375-4d17-b29c-6e4c6df0fcb0_Name">
    <vt:lpwstr>ADB Internal</vt:lpwstr>
  </property>
  <property fmtid="{D5CDD505-2E9C-101B-9397-08002B2CF9AE}" pid="18" name="hca2169e3b0945318411f30479ba40c8">
    <vt:lpwstr/>
  </property>
  <property fmtid="{D5CDD505-2E9C-101B-9397-08002B2CF9AE}" pid="19" name="ADBDocumentType">
    <vt:lpwstr/>
  </property>
  <property fmtid="{D5CDD505-2E9C-101B-9397-08002B2CF9AE}" pid="20" name="ADBDepartmentOwner">
    <vt:lpwstr/>
  </property>
  <property fmtid="{D5CDD505-2E9C-101B-9397-08002B2CF9AE}" pid="21" name="p030e467f78f45b4ae8f7e2c17ea4d82">
    <vt:lpwstr/>
  </property>
  <property fmtid="{D5CDD505-2E9C-101B-9397-08002B2CF9AE}" pid="22" name="k985dbdc596c44d7acaf8184f33920f0">
    <vt:lpwstr/>
  </property>
  <property fmtid="{D5CDD505-2E9C-101B-9397-08002B2CF9AE}" pid="23" name="a37ff23a602146d4934a49238d370ca5">
    <vt:lpwstr/>
  </property>
  <property fmtid="{D5CDD505-2E9C-101B-9397-08002B2CF9AE}" pid="24" name="ADBCountry">
    <vt:lpwstr/>
  </property>
  <property fmtid="{D5CDD505-2E9C-101B-9397-08002B2CF9AE}" pid="25" name="ADBCountryDocumentType">
    <vt:lpwstr/>
  </property>
  <property fmtid="{D5CDD505-2E9C-101B-9397-08002B2CF9AE}" pid="26" name="d61536b25a8a4fedb48bb564279be82a">
    <vt:lpwstr/>
  </property>
  <property fmtid="{D5CDD505-2E9C-101B-9397-08002B2CF9AE}" pid="27" name="TaxCatchAll">
    <vt:lpwstr>5;#Energy|73eef815-8cd0-4ca2-a631-56a4e3d6109a;#2;#SDCC|5aaa5968-0b17-43f6-85ce-71d3f4ca97a7;#1;#English|16ac8743-31bb-43f8-9a73-533a041667d6</vt:lpwstr>
  </property>
  <property fmtid="{D5CDD505-2E9C-101B-9397-08002B2CF9AE}" pid="28" name="a0d1b14b197747dfafc19f70ff45d4f6">
    <vt:lpwstr/>
  </property>
  <property fmtid="{D5CDD505-2E9C-101B-9397-08002B2CF9AE}" pid="29" name="ADBProject">
    <vt:lpwstr/>
  </property>
  <property fmtid="{D5CDD505-2E9C-101B-9397-08002B2CF9AE}" pid="30" name="ADBContentGroup">
    <vt:lpwstr>2;#SDCC|5aaa5968-0b17-43f6-85ce-71d3f4ca97a7</vt:lpwstr>
  </property>
  <property fmtid="{D5CDD505-2E9C-101B-9397-08002B2CF9AE}" pid="31" name="de77c5b4d20d4bdeb0b6d09350193e53">
    <vt:lpwstr/>
  </property>
  <property fmtid="{D5CDD505-2E9C-101B-9397-08002B2CF9AE}" pid="32" name="h00e4aaaf4624e24a7df7f06faa038c6">
    <vt:lpwstr>English|16ac8743-31bb-43f8-9a73-533a041667d6</vt:lpwstr>
  </property>
  <property fmtid="{D5CDD505-2E9C-101B-9397-08002B2CF9AE}" pid="33" name="ADBDocumentSecurity">
    <vt:lpwstr/>
  </property>
  <property fmtid="{D5CDD505-2E9C-101B-9397-08002B2CF9AE}" pid="34" name="d01a0ce1b141461dbfb235a3ab729a2c">
    <vt:lpwstr/>
  </property>
  <property fmtid="{D5CDD505-2E9C-101B-9397-08002B2CF9AE}" pid="35" name="MSIP_Label_817d4574-7375-4d17-b29c-6e4c6df0fcb0_ContentBits">
    <vt:lpwstr>2</vt:lpwstr>
  </property>
  <property fmtid="{D5CDD505-2E9C-101B-9397-08002B2CF9AE}" pid="36" name="MSIP_Label_817d4574-7375-4d17-b29c-6e4c6df0fcb0_Enabled">
    <vt:lpwstr>true</vt:lpwstr>
  </property>
</Properties>
</file>