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4630400" cy="8229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 userDrawn="1">
          <p15:clr>
            <a:srgbClr val="A4A3A4"/>
          </p15:clr>
        </p15:guide>
        <p15:guide id="2" pos="45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D6"/>
    <a:srgbClr val="EAE5ED"/>
    <a:srgbClr val="0AB9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941" y="34"/>
      </p:cViewPr>
      <p:guideLst>
        <p:guide orient="horz" pos="2592"/>
        <p:guide pos="45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1AF41A27-01BA-8A01-1928-9879C97CC167}"/>
              </a:ext>
            </a:extLst>
          </p:cNvPr>
          <p:cNvGrpSpPr/>
          <p:nvPr userDrawn="1"/>
        </p:nvGrpSpPr>
        <p:grpSpPr>
          <a:xfrm>
            <a:off x="13168737" y="470644"/>
            <a:ext cx="944152" cy="944152"/>
            <a:chOff x="5625173" y="416858"/>
            <a:chExt cx="935023" cy="935023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6BEFE90-2C32-7346-0619-2770BDD76C50}"/>
                </a:ext>
              </a:extLst>
            </p:cNvPr>
            <p:cNvSpPr/>
            <p:nvPr/>
          </p:nvSpPr>
          <p:spPr>
            <a:xfrm>
              <a:off x="5625173" y="416858"/>
              <a:ext cx="935023" cy="935023"/>
            </a:xfrm>
            <a:custGeom>
              <a:avLst/>
              <a:gdLst>
                <a:gd name="connsiteX0" fmla="*/ 935024 w 935023"/>
                <a:gd name="connsiteY0" fmla="*/ 935024 h 935023"/>
                <a:gd name="connsiteX1" fmla="*/ 0 w 935023"/>
                <a:gd name="connsiteY1" fmla="*/ 935024 h 935023"/>
                <a:gd name="connsiteX2" fmla="*/ 0 w 935023"/>
                <a:gd name="connsiteY2" fmla="*/ 0 h 935023"/>
                <a:gd name="connsiteX3" fmla="*/ 935024 w 935023"/>
                <a:gd name="connsiteY3" fmla="*/ 0 h 935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5023" h="935023">
                  <a:moveTo>
                    <a:pt x="935024" y="935024"/>
                  </a:moveTo>
                  <a:lnTo>
                    <a:pt x="0" y="935024"/>
                  </a:lnTo>
                  <a:lnTo>
                    <a:pt x="0" y="0"/>
                  </a:lnTo>
                  <a:lnTo>
                    <a:pt x="935024" y="0"/>
                  </a:lnTo>
                  <a:close/>
                </a:path>
              </a:pathLst>
            </a:custGeom>
            <a:solidFill>
              <a:srgbClr val="222F65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PH"/>
            </a:p>
          </p:txBody>
        </p:sp>
        <p:grpSp>
          <p:nvGrpSpPr>
            <p:cNvPr id="10" name="Graphic 5">
              <a:extLst>
                <a:ext uri="{FF2B5EF4-FFF2-40B4-BE49-F238E27FC236}">
                  <a16:creationId xmlns:a16="http://schemas.microsoft.com/office/drawing/2014/main" id="{BE2D4F53-C4D3-3817-88C7-D342476DA020}"/>
                </a:ext>
              </a:extLst>
            </p:cNvPr>
            <p:cNvGrpSpPr/>
            <p:nvPr/>
          </p:nvGrpSpPr>
          <p:grpSpPr>
            <a:xfrm>
              <a:off x="5649045" y="808109"/>
              <a:ext cx="867383" cy="310348"/>
              <a:chOff x="5649045" y="808109"/>
              <a:chExt cx="867383" cy="310348"/>
            </a:xfrm>
            <a:solidFill>
              <a:srgbClr val="FFFFFF"/>
            </a:solidFill>
          </p:grpSpPr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81E407FE-E729-2F51-7AC2-235D6F8EE956}"/>
                  </a:ext>
                </a:extLst>
              </p:cNvPr>
              <p:cNvSpPr/>
              <p:nvPr/>
            </p:nvSpPr>
            <p:spPr>
              <a:xfrm>
                <a:off x="5649045" y="808109"/>
                <a:ext cx="623349" cy="310348"/>
              </a:xfrm>
              <a:custGeom>
                <a:avLst/>
                <a:gdLst>
                  <a:gd name="connsiteX0" fmla="*/ 594171 w 623349"/>
                  <a:gd name="connsiteY0" fmla="*/ 70293 h 310348"/>
                  <a:gd name="connsiteX1" fmla="*/ 519900 w 623349"/>
                  <a:gd name="connsiteY1" fmla="*/ 14589 h 310348"/>
                  <a:gd name="connsiteX2" fmla="*/ 494700 w 623349"/>
                  <a:gd name="connsiteY2" fmla="*/ 9284 h 310348"/>
                  <a:gd name="connsiteX3" fmla="*/ 466849 w 623349"/>
                  <a:gd name="connsiteY3" fmla="*/ 6631 h 310348"/>
                  <a:gd name="connsiteX4" fmla="*/ 450933 w 623349"/>
                  <a:gd name="connsiteY4" fmla="*/ 6631 h 310348"/>
                  <a:gd name="connsiteX5" fmla="*/ 435018 w 623349"/>
                  <a:gd name="connsiteY5" fmla="*/ 6631 h 310348"/>
                  <a:gd name="connsiteX6" fmla="*/ 420429 w 623349"/>
                  <a:gd name="connsiteY6" fmla="*/ 6631 h 310348"/>
                  <a:gd name="connsiteX7" fmla="*/ 405840 w 623349"/>
                  <a:gd name="connsiteY7" fmla="*/ 6631 h 310348"/>
                  <a:gd name="connsiteX8" fmla="*/ 391251 w 623349"/>
                  <a:gd name="connsiteY8" fmla="*/ 6631 h 310348"/>
                  <a:gd name="connsiteX9" fmla="*/ 376662 w 623349"/>
                  <a:gd name="connsiteY9" fmla="*/ 6631 h 310348"/>
                  <a:gd name="connsiteX10" fmla="*/ 362073 w 623349"/>
                  <a:gd name="connsiteY10" fmla="*/ 6631 h 310348"/>
                  <a:gd name="connsiteX11" fmla="*/ 347484 w 623349"/>
                  <a:gd name="connsiteY11" fmla="*/ 6631 h 310348"/>
                  <a:gd name="connsiteX12" fmla="*/ 332895 w 623349"/>
                  <a:gd name="connsiteY12" fmla="*/ 6631 h 310348"/>
                  <a:gd name="connsiteX13" fmla="*/ 318306 w 623349"/>
                  <a:gd name="connsiteY13" fmla="*/ 6631 h 310348"/>
                  <a:gd name="connsiteX14" fmla="*/ 318306 w 623349"/>
                  <a:gd name="connsiteY14" fmla="*/ 19894 h 310348"/>
                  <a:gd name="connsiteX15" fmla="*/ 319632 w 623349"/>
                  <a:gd name="connsiteY15" fmla="*/ 19894 h 310348"/>
                  <a:gd name="connsiteX16" fmla="*/ 320958 w 623349"/>
                  <a:gd name="connsiteY16" fmla="*/ 19894 h 310348"/>
                  <a:gd name="connsiteX17" fmla="*/ 354115 w 623349"/>
                  <a:gd name="connsiteY17" fmla="*/ 25199 h 310348"/>
                  <a:gd name="connsiteX18" fmla="*/ 366052 w 623349"/>
                  <a:gd name="connsiteY18" fmla="*/ 55704 h 310348"/>
                  <a:gd name="connsiteX19" fmla="*/ 366052 w 623349"/>
                  <a:gd name="connsiteY19" fmla="*/ 258624 h 310348"/>
                  <a:gd name="connsiteX20" fmla="*/ 354115 w 623349"/>
                  <a:gd name="connsiteY20" fmla="*/ 289128 h 310348"/>
                  <a:gd name="connsiteX21" fmla="*/ 330242 w 623349"/>
                  <a:gd name="connsiteY21" fmla="*/ 294433 h 310348"/>
                  <a:gd name="connsiteX22" fmla="*/ 311675 w 623349"/>
                  <a:gd name="connsiteY22" fmla="*/ 287802 h 310348"/>
                  <a:gd name="connsiteX23" fmla="*/ 295759 w 623349"/>
                  <a:gd name="connsiteY23" fmla="*/ 265255 h 310348"/>
                  <a:gd name="connsiteX24" fmla="*/ 175068 w 623349"/>
                  <a:gd name="connsiteY24" fmla="*/ 0 h 310348"/>
                  <a:gd name="connsiteX25" fmla="*/ 159153 w 623349"/>
                  <a:gd name="connsiteY25" fmla="*/ 0 h 310348"/>
                  <a:gd name="connsiteX26" fmla="*/ 49072 w 623349"/>
                  <a:gd name="connsiteY26" fmla="*/ 265255 h 310348"/>
                  <a:gd name="connsiteX27" fmla="*/ 30504 w 623349"/>
                  <a:gd name="connsiteY27" fmla="*/ 290454 h 310348"/>
                  <a:gd name="connsiteX28" fmla="*/ 0 w 623349"/>
                  <a:gd name="connsiteY28" fmla="*/ 295759 h 310348"/>
                  <a:gd name="connsiteX29" fmla="*/ 0 w 623349"/>
                  <a:gd name="connsiteY29" fmla="*/ 310348 h 310348"/>
                  <a:gd name="connsiteX30" fmla="*/ 104776 w 623349"/>
                  <a:gd name="connsiteY30" fmla="*/ 310348 h 310348"/>
                  <a:gd name="connsiteX31" fmla="*/ 104776 w 623349"/>
                  <a:gd name="connsiteY31" fmla="*/ 295759 h 310348"/>
                  <a:gd name="connsiteX32" fmla="*/ 95492 w 623349"/>
                  <a:gd name="connsiteY32" fmla="*/ 295759 h 310348"/>
                  <a:gd name="connsiteX33" fmla="*/ 91513 w 623349"/>
                  <a:gd name="connsiteY33" fmla="*/ 295759 h 310348"/>
                  <a:gd name="connsiteX34" fmla="*/ 87534 w 623349"/>
                  <a:gd name="connsiteY34" fmla="*/ 295759 h 310348"/>
                  <a:gd name="connsiteX35" fmla="*/ 72945 w 623349"/>
                  <a:gd name="connsiteY35" fmla="*/ 290454 h 310348"/>
                  <a:gd name="connsiteX36" fmla="*/ 66314 w 623349"/>
                  <a:gd name="connsiteY36" fmla="*/ 277191 h 310348"/>
                  <a:gd name="connsiteX37" fmla="*/ 67640 w 623349"/>
                  <a:gd name="connsiteY37" fmla="*/ 271886 h 310348"/>
                  <a:gd name="connsiteX38" fmla="*/ 70293 w 623349"/>
                  <a:gd name="connsiteY38" fmla="*/ 266581 h 310348"/>
                  <a:gd name="connsiteX39" fmla="*/ 94165 w 623349"/>
                  <a:gd name="connsiteY39" fmla="*/ 206899 h 310348"/>
                  <a:gd name="connsiteX40" fmla="*/ 216183 w 623349"/>
                  <a:gd name="connsiteY40" fmla="*/ 206899 h 310348"/>
                  <a:gd name="connsiteX41" fmla="*/ 241382 w 623349"/>
                  <a:gd name="connsiteY41" fmla="*/ 266581 h 310348"/>
                  <a:gd name="connsiteX42" fmla="*/ 245361 w 623349"/>
                  <a:gd name="connsiteY42" fmla="*/ 274539 h 310348"/>
                  <a:gd name="connsiteX43" fmla="*/ 246687 w 623349"/>
                  <a:gd name="connsiteY43" fmla="*/ 282497 h 310348"/>
                  <a:gd name="connsiteX44" fmla="*/ 241382 w 623349"/>
                  <a:gd name="connsiteY44" fmla="*/ 291780 h 310348"/>
                  <a:gd name="connsiteX45" fmla="*/ 229446 w 623349"/>
                  <a:gd name="connsiteY45" fmla="*/ 295759 h 310348"/>
                  <a:gd name="connsiteX46" fmla="*/ 224140 w 623349"/>
                  <a:gd name="connsiteY46" fmla="*/ 295759 h 310348"/>
                  <a:gd name="connsiteX47" fmla="*/ 218835 w 623349"/>
                  <a:gd name="connsiteY47" fmla="*/ 295759 h 310348"/>
                  <a:gd name="connsiteX48" fmla="*/ 208225 w 623349"/>
                  <a:gd name="connsiteY48" fmla="*/ 295759 h 310348"/>
                  <a:gd name="connsiteX49" fmla="*/ 208225 w 623349"/>
                  <a:gd name="connsiteY49" fmla="*/ 310348 h 310348"/>
                  <a:gd name="connsiteX50" fmla="*/ 315653 w 623349"/>
                  <a:gd name="connsiteY50" fmla="*/ 310348 h 310348"/>
                  <a:gd name="connsiteX51" fmla="*/ 334221 w 623349"/>
                  <a:gd name="connsiteY51" fmla="*/ 310348 h 310348"/>
                  <a:gd name="connsiteX52" fmla="*/ 470828 w 623349"/>
                  <a:gd name="connsiteY52" fmla="*/ 310348 h 310348"/>
                  <a:gd name="connsiteX53" fmla="*/ 580908 w 623349"/>
                  <a:gd name="connsiteY53" fmla="*/ 269234 h 310348"/>
                  <a:gd name="connsiteX54" fmla="*/ 623349 w 623349"/>
                  <a:gd name="connsiteY54" fmla="*/ 160479 h 310348"/>
                  <a:gd name="connsiteX55" fmla="*/ 594171 w 623349"/>
                  <a:gd name="connsiteY55" fmla="*/ 70293 h 310348"/>
                  <a:gd name="connsiteX56" fmla="*/ 99471 w 623349"/>
                  <a:gd name="connsiteY56" fmla="*/ 187005 h 310348"/>
                  <a:gd name="connsiteX57" fmla="*/ 148543 w 623349"/>
                  <a:gd name="connsiteY57" fmla="*/ 63661 h 310348"/>
                  <a:gd name="connsiteX58" fmla="*/ 149869 w 623349"/>
                  <a:gd name="connsiteY58" fmla="*/ 61009 h 310348"/>
                  <a:gd name="connsiteX59" fmla="*/ 151195 w 623349"/>
                  <a:gd name="connsiteY59" fmla="*/ 58356 h 310348"/>
                  <a:gd name="connsiteX60" fmla="*/ 152522 w 623349"/>
                  <a:gd name="connsiteY60" fmla="*/ 54377 h 310348"/>
                  <a:gd name="connsiteX61" fmla="*/ 153848 w 623349"/>
                  <a:gd name="connsiteY61" fmla="*/ 50398 h 310348"/>
                  <a:gd name="connsiteX62" fmla="*/ 159153 w 623349"/>
                  <a:gd name="connsiteY62" fmla="*/ 64987 h 310348"/>
                  <a:gd name="connsiteX63" fmla="*/ 164458 w 623349"/>
                  <a:gd name="connsiteY63" fmla="*/ 79576 h 310348"/>
                  <a:gd name="connsiteX64" fmla="*/ 165784 w 623349"/>
                  <a:gd name="connsiteY64" fmla="*/ 83555 h 310348"/>
                  <a:gd name="connsiteX65" fmla="*/ 167111 w 623349"/>
                  <a:gd name="connsiteY65" fmla="*/ 87534 h 310348"/>
                  <a:gd name="connsiteX66" fmla="*/ 206899 w 623349"/>
                  <a:gd name="connsiteY66" fmla="*/ 184352 h 310348"/>
                  <a:gd name="connsiteX67" fmla="*/ 99471 w 623349"/>
                  <a:gd name="connsiteY67" fmla="*/ 184352 h 310348"/>
                  <a:gd name="connsiteX68" fmla="*/ 542446 w 623349"/>
                  <a:gd name="connsiteY68" fmla="*/ 253318 h 310348"/>
                  <a:gd name="connsiteX69" fmla="*/ 458891 w 623349"/>
                  <a:gd name="connsiteY69" fmla="*/ 294433 h 310348"/>
                  <a:gd name="connsiteX70" fmla="*/ 415124 w 623349"/>
                  <a:gd name="connsiteY70" fmla="*/ 286475 h 310348"/>
                  <a:gd name="connsiteX71" fmla="*/ 404514 w 623349"/>
                  <a:gd name="connsiteY71" fmla="*/ 244035 h 310348"/>
                  <a:gd name="connsiteX72" fmla="*/ 404514 w 623349"/>
                  <a:gd name="connsiteY72" fmla="*/ 21220 h 310348"/>
                  <a:gd name="connsiteX73" fmla="*/ 412471 w 623349"/>
                  <a:gd name="connsiteY73" fmla="*/ 19894 h 310348"/>
                  <a:gd name="connsiteX74" fmla="*/ 420429 w 623349"/>
                  <a:gd name="connsiteY74" fmla="*/ 19894 h 310348"/>
                  <a:gd name="connsiteX75" fmla="*/ 428387 w 623349"/>
                  <a:gd name="connsiteY75" fmla="*/ 19894 h 310348"/>
                  <a:gd name="connsiteX76" fmla="*/ 436344 w 623349"/>
                  <a:gd name="connsiteY76" fmla="*/ 19894 h 310348"/>
                  <a:gd name="connsiteX77" fmla="*/ 534489 w 623349"/>
                  <a:gd name="connsiteY77" fmla="*/ 57030 h 310348"/>
                  <a:gd name="connsiteX78" fmla="*/ 564993 w 623349"/>
                  <a:gd name="connsiteY78" fmla="*/ 160479 h 310348"/>
                  <a:gd name="connsiteX79" fmla="*/ 542446 w 623349"/>
                  <a:gd name="connsiteY79" fmla="*/ 253318 h 3103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</a:cxnLst>
                <a:rect l="l" t="t" r="r" b="b"/>
                <a:pathLst>
                  <a:path w="623349" h="310348">
                    <a:moveTo>
                      <a:pt x="594171" y="70293"/>
                    </a:moveTo>
                    <a:cubicBezTo>
                      <a:pt x="576929" y="45093"/>
                      <a:pt x="551730" y="25199"/>
                      <a:pt x="519900" y="14589"/>
                    </a:cubicBezTo>
                    <a:cubicBezTo>
                      <a:pt x="511942" y="11936"/>
                      <a:pt x="502658" y="9284"/>
                      <a:pt x="494700" y="9284"/>
                    </a:cubicBezTo>
                    <a:cubicBezTo>
                      <a:pt x="485417" y="6631"/>
                      <a:pt x="476133" y="6631"/>
                      <a:pt x="466849" y="6631"/>
                    </a:cubicBezTo>
                    <a:cubicBezTo>
                      <a:pt x="461544" y="6631"/>
                      <a:pt x="456239" y="6631"/>
                      <a:pt x="450933" y="6631"/>
                    </a:cubicBezTo>
                    <a:cubicBezTo>
                      <a:pt x="445628" y="6631"/>
                      <a:pt x="440323" y="6631"/>
                      <a:pt x="435018" y="6631"/>
                    </a:cubicBezTo>
                    <a:cubicBezTo>
                      <a:pt x="429713" y="6631"/>
                      <a:pt x="425734" y="6631"/>
                      <a:pt x="420429" y="6631"/>
                    </a:cubicBezTo>
                    <a:cubicBezTo>
                      <a:pt x="415124" y="6631"/>
                      <a:pt x="409819" y="6631"/>
                      <a:pt x="405840" y="6631"/>
                    </a:cubicBezTo>
                    <a:cubicBezTo>
                      <a:pt x="400535" y="6631"/>
                      <a:pt x="395230" y="6631"/>
                      <a:pt x="391251" y="6631"/>
                    </a:cubicBezTo>
                    <a:cubicBezTo>
                      <a:pt x="387272" y="6631"/>
                      <a:pt x="380641" y="6631"/>
                      <a:pt x="376662" y="6631"/>
                    </a:cubicBezTo>
                    <a:cubicBezTo>
                      <a:pt x="371357" y="6631"/>
                      <a:pt x="367378" y="6631"/>
                      <a:pt x="362073" y="6631"/>
                    </a:cubicBezTo>
                    <a:cubicBezTo>
                      <a:pt x="356768" y="6631"/>
                      <a:pt x="351463" y="6631"/>
                      <a:pt x="347484" y="6631"/>
                    </a:cubicBezTo>
                    <a:cubicBezTo>
                      <a:pt x="343505" y="6631"/>
                      <a:pt x="336874" y="6631"/>
                      <a:pt x="332895" y="6631"/>
                    </a:cubicBezTo>
                    <a:cubicBezTo>
                      <a:pt x="327590" y="6631"/>
                      <a:pt x="322285" y="6631"/>
                      <a:pt x="318306" y="6631"/>
                    </a:cubicBezTo>
                    <a:lnTo>
                      <a:pt x="318306" y="19894"/>
                    </a:lnTo>
                    <a:cubicBezTo>
                      <a:pt x="318306" y="19894"/>
                      <a:pt x="318306" y="19894"/>
                      <a:pt x="319632" y="19894"/>
                    </a:cubicBezTo>
                    <a:cubicBezTo>
                      <a:pt x="319632" y="19894"/>
                      <a:pt x="319632" y="19894"/>
                      <a:pt x="320958" y="19894"/>
                    </a:cubicBezTo>
                    <a:cubicBezTo>
                      <a:pt x="335548" y="21220"/>
                      <a:pt x="346158" y="22547"/>
                      <a:pt x="354115" y="25199"/>
                    </a:cubicBezTo>
                    <a:cubicBezTo>
                      <a:pt x="362073" y="29178"/>
                      <a:pt x="366052" y="39788"/>
                      <a:pt x="366052" y="55704"/>
                    </a:cubicBezTo>
                    <a:lnTo>
                      <a:pt x="366052" y="258624"/>
                    </a:lnTo>
                    <a:cubicBezTo>
                      <a:pt x="366052" y="274539"/>
                      <a:pt x="362073" y="285149"/>
                      <a:pt x="354115" y="289128"/>
                    </a:cubicBezTo>
                    <a:cubicBezTo>
                      <a:pt x="348810" y="291780"/>
                      <a:pt x="339526" y="294433"/>
                      <a:pt x="330242" y="294433"/>
                    </a:cubicBezTo>
                    <a:cubicBezTo>
                      <a:pt x="323611" y="293107"/>
                      <a:pt x="315653" y="290454"/>
                      <a:pt x="311675" y="287802"/>
                    </a:cubicBezTo>
                    <a:cubicBezTo>
                      <a:pt x="306369" y="282497"/>
                      <a:pt x="299738" y="274539"/>
                      <a:pt x="295759" y="265255"/>
                    </a:cubicBezTo>
                    <a:lnTo>
                      <a:pt x="175068" y="0"/>
                    </a:lnTo>
                    <a:lnTo>
                      <a:pt x="159153" y="0"/>
                    </a:lnTo>
                    <a:lnTo>
                      <a:pt x="49072" y="265255"/>
                    </a:lnTo>
                    <a:cubicBezTo>
                      <a:pt x="43767" y="277191"/>
                      <a:pt x="38462" y="285149"/>
                      <a:pt x="30504" y="290454"/>
                    </a:cubicBezTo>
                    <a:cubicBezTo>
                      <a:pt x="23873" y="294433"/>
                      <a:pt x="13263" y="295759"/>
                      <a:pt x="0" y="295759"/>
                    </a:cubicBezTo>
                    <a:lnTo>
                      <a:pt x="0" y="310348"/>
                    </a:lnTo>
                    <a:lnTo>
                      <a:pt x="104776" y="310348"/>
                    </a:lnTo>
                    <a:lnTo>
                      <a:pt x="104776" y="295759"/>
                    </a:lnTo>
                    <a:lnTo>
                      <a:pt x="95492" y="295759"/>
                    </a:lnTo>
                    <a:cubicBezTo>
                      <a:pt x="94165" y="295759"/>
                      <a:pt x="92839" y="295759"/>
                      <a:pt x="91513" y="295759"/>
                    </a:cubicBezTo>
                    <a:cubicBezTo>
                      <a:pt x="90187" y="295759"/>
                      <a:pt x="88860" y="295759"/>
                      <a:pt x="87534" y="295759"/>
                    </a:cubicBezTo>
                    <a:cubicBezTo>
                      <a:pt x="82229" y="295759"/>
                      <a:pt x="76924" y="294433"/>
                      <a:pt x="72945" y="290454"/>
                    </a:cubicBezTo>
                    <a:cubicBezTo>
                      <a:pt x="67640" y="287802"/>
                      <a:pt x="66314" y="283823"/>
                      <a:pt x="66314" y="277191"/>
                    </a:cubicBezTo>
                    <a:cubicBezTo>
                      <a:pt x="66314" y="274539"/>
                      <a:pt x="66314" y="271886"/>
                      <a:pt x="67640" y="271886"/>
                    </a:cubicBezTo>
                    <a:cubicBezTo>
                      <a:pt x="68966" y="270560"/>
                      <a:pt x="68966" y="269234"/>
                      <a:pt x="70293" y="266581"/>
                    </a:cubicBezTo>
                    <a:lnTo>
                      <a:pt x="94165" y="206899"/>
                    </a:lnTo>
                    <a:lnTo>
                      <a:pt x="216183" y="206899"/>
                    </a:lnTo>
                    <a:lnTo>
                      <a:pt x="241382" y="266581"/>
                    </a:lnTo>
                    <a:cubicBezTo>
                      <a:pt x="242708" y="269234"/>
                      <a:pt x="244035" y="271886"/>
                      <a:pt x="245361" y="274539"/>
                    </a:cubicBezTo>
                    <a:cubicBezTo>
                      <a:pt x="246687" y="277191"/>
                      <a:pt x="246687" y="279844"/>
                      <a:pt x="246687" y="282497"/>
                    </a:cubicBezTo>
                    <a:cubicBezTo>
                      <a:pt x="246687" y="287802"/>
                      <a:pt x="244035" y="290454"/>
                      <a:pt x="241382" y="291780"/>
                    </a:cubicBezTo>
                    <a:cubicBezTo>
                      <a:pt x="237403" y="294433"/>
                      <a:pt x="234751" y="295759"/>
                      <a:pt x="229446" y="295759"/>
                    </a:cubicBezTo>
                    <a:cubicBezTo>
                      <a:pt x="226793" y="295759"/>
                      <a:pt x="225467" y="295759"/>
                      <a:pt x="224140" y="295759"/>
                    </a:cubicBezTo>
                    <a:cubicBezTo>
                      <a:pt x="222814" y="295759"/>
                      <a:pt x="220162" y="295759"/>
                      <a:pt x="218835" y="295759"/>
                    </a:cubicBezTo>
                    <a:lnTo>
                      <a:pt x="208225" y="295759"/>
                    </a:lnTo>
                    <a:lnTo>
                      <a:pt x="208225" y="310348"/>
                    </a:lnTo>
                    <a:lnTo>
                      <a:pt x="315653" y="310348"/>
                    </a:lnTo>
                    <a:lnTo>
                      <a:pt x="334221" y="310348"/>
                    </a:lnTo>
                    <a:lnTo>
                      <a:pt x="470828" y="310348"/>
                    </a:lnTo>
                    <a:cubicBezTo>
                      <a:pt x="515921" y="310348"/>
                      <a:pt x="553057" y="295759"/>
                      <a:pt x="580908" y="269234"/>
                    </a:cubicBezTo>
                    <a:cubicBezTo>
                      <a:pt x="608760" y="241382"/>
                      <a:pt x="623349" y="205573"/>
                      <a:pt x="623349" y="160479"/>
                    </a:cubicBezTo>
                    <a:cubicBezTo>
                      <a:pt x="620697" y="125996"/>
                      <a:pt x="611413" y="96818"/>
                      <a:pt x="594171" y="70293"/>
                    </a:cubicBezTo>
                    <a:close/>
                    <a:moveTo>
                      <a:pt x="99471" y="187005"/>
                    </a:moveTo>
                    <a:lnTo>
                      <a:pt x="148543" y="63661"/>
                    </a:lnTo>
                    <a:cubicBezTo>
                      <a:pt x="148543" y="62335"/>
                      <a:pt x="149869" y="61009"/>
                      <a:pt x="149869" y="61009"/>
                    </a:cubicBezTo>
                    <a:cubicBezTo>
                      <a:pt x="149869" y="59682"/>
                      <a:pt x="151195" y="58356"/>
                      <a:pt x="151195" y="58356"/>
                    </a:cubicBezTo>
                    <a:cubicBezTo>
                      <a:pt x="151195" y="57030"/>
                      <a:pt x="152522" y="55704"/>
                      <a:pt x="152522" y="54377"/>
                    </a:cubicBezTo>
                    <a:cubicBezTo>
                      <a:pt x="152522" y="53051"/>
                      <a:pt x="153848" y="51725"/>
                      <a:pt x="153848" y="50398"/>
                    </a:cubicBezTo>
                    <a:cubicBezTo>
                      <a:pt x="155174" y="55704"/>
                      <a:pt x="156500" y="59682"/>
                      <a:pt x="159153" y="64987"/>
                    </a:cubicBezTo>
                    <a:cubicBezTo>
                      <a:pt x="161806" y="70293"/>
                      <a:pt x="163132" y="74271"/>
                      <a:pt x="164458" y="79576"/>
                    </a:cubicBezTo>
                    <a:cubicBezTo>
                      <a:pt x="164458" y="80903"/>
                      <a:pt x="165784" y="82229"/>
                      <a:pt x="165784" y="83555"/>
                    </a:cubicBezTo>
                    <a:cubicBezTo>
                      <a:pt x="167111" y="84882"/>
                      <a:pt x="167111" y="86208"/>
                      <a:pt x="167111" y="87534"/>
                    </a:cubicBezTo>
                    <a:lnTo>
                      <a:pt x="206899" y="184352"/>
                    </a:lnTo>
                    <a:lnTo>
                      <a:pt x="99471" y="184352"/>
                    </a:lnTo>
                    <a:close/>
                    <a:moveTo>
                      <a:pt x="542446" y="253318"/>
                    </a:moveTo>
                    <a:cubicBezTo>
                      <a:pt x="527857" y="279844"/>
                      <a:pt x="498679" y="294433"/>
                      <a:pt x="458891" y="294433"/>
                    </a:cubicBezTo>
                    <a:cubicBezTo>
                      <a:pt x="437671" y="294433"/>
                      <a:pt x="423082" y="291780"/>
                      <a:pt x="415124" y="286475"/>
                    </a:cubicBezTo>
                    <a:cubicBezTo>
                      <a:pt x="408493" y="281170"/>
                      <a:pt x="404514" y="266581"/>
                      <a:pt x="404514" y="244035"/>
                    </a:cubicBezTo>
                    <a:lnTo>
                      <a:pt x="404514" y="21220"/>
                    </a:lnTo>
                    <a:cubicBezTo>
                      <a:pt x="407166" y="21220"/>
                      <a:pt x="409819" y="21220"/>
                      <a:pt x="412471" y="19894"/>
                    </a:cubicBezTo>
                    <a:cubicBezTo>
                      <a:pt x="415124" y="19894"/>
                      <a:pt x="417777" y="19894"/>
                      <a:pt x="420429" y="19894"/>
                    </a:cubicBezTo>
                    <a:cubicBezTo>
                      <a:pt x="423082" y="19894"/>
                      <a:pt x="425734" y="19894"/>
                      <a:pt x="428387" y="19894"/>
                    </a:cubicBezTo>
                    <a:cubicBezTo>
                      <a:pt x="431039" y="19894"/>
                      <a:pt x="433692" y="19894"/>
                      <a:pt x="436344" y="19894"/>
                    </a:cubicBezTo>
                    <a:cubicBezTo>
                      <a:pt x="480111" y="19894"/>
                      <a:pt x="513268" y="33157"/>
                      <a:pt x="534489" y="57030"/>
                    </a:cubicBezTo>
                    <a:cubicBezTo>
                      <a:pt x="555709" y="82229"/>
                      <a:pt x="564993" y="115386"/>
                      <a:pt x="564993" y="160479"/>
                    </a:cubicBezTo>
                    <a:cubicBezTo>
                      <a:pt x="567646" y="193636"/>
                      <a:pt x="559688" y="225467"/>
                      <a:pt x="542446" y="253318"/>
                    </a:cubicBezTo>
                    <a:close/>
                  </a:path>
                </a:pathLst>
              </a:custGeom>
              <a:solidFill>
                <a:srgbClr val="FFFFFF"/>
              </a:solidFill>
              <a:ln w="131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PH"/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6BE81360-2121-FB5F-EF96-FFB1A3CC9405}"/>
                  </a:ext>
                </a:extLst>
              </p:cNvPr>
              <p:cNvSpPr/>
              <p:nvPr/>
            </p:nvSpPr>
            <p:spPr>
              <a:xfrm>
                <a:off x="6269742" y="814740"/>
                <a:ext cx="246687" cy="303716"/>
              </a:xfrm>
              <a:custGeom>
                <a:avLst/>
                <a:gdLst>
                  <a:gd name="connsiteX0" fmla="*/ 148543 w 246687"/>
                  <a:gd name="connsiteY0" fmla="*/ 137933 h 303716"/>
                  <a:gd name="connsiteX1" fmla="*/ 216183 w 246687"/>
                  <a:gd name="connsiteY1" fmla="*/ 159153 h 303716"/>
                  <a:gd name="connsiteX2" fmla="*/ 246687 w 246687"/>
                  <a:gd name="connsiteY2" fmla="*/ 220162 h 303716"/>
                  <a:gd name="connsiteX3" fmla="*/ 220162 w 246687"/>
                  <a:gd name="connsiteY3" fmla="*/ 281170 h 303716"/>
                  <a:gd name="connsiteX4" fmla="*/ 156500 w 246687"/>
                  <a:gd name="connsiteY4" fmla="*/ 303717 h 303716"/>
                  <a:gd name="connsiteX5" fmla="*/ 0 w 246687"/>
                  <a:gd name="connsiteY5" fmla="*/ 303717 h 303716"/>
                  <a:gd name="connsiteX6" fmla="*/ 0 w 246687"/>
                  <a:gd name="connsiteY6" fmla="*/ 289128 h 303716"/>
                  <a:gd name="connsiteX7" fmla="*/ 1326 w 246687"/>
                  <a:gd name="connsiteY7" fmla="*/ 289128 h 303716"/>
                  <a:gd name="connsiteX8" fmla="*/ 2653 w 246687"/>
                  <a:gd name="connsiteY8" fmla="*/ 289128 h 303716"/>
                  <a:gd name="connsiteX9" fmla="*/ 35809 w 246687"/>
                  <a:gd name="connsiteY9" fmla="*/ 283823 h 303716"/>
                  <a:gd name="connsiteX10" fmla="*/ 47746 w 246687"/>
                  <a:gd name="connsiteY10" fmla="*/ 253318 h 303716"/>
                  <a:gd name="connsiteX11" fmla="*/ 47746 w 246687"/>
                  <a:gd name="connsiteY11" fmla="*/ 49072 h 303716"/>
                  <a:gd name="connsiteX12" fmla="*/ 35809 w 246687"/>
                  <a:gd name="connsiteY12" fmla="*/ 18568 h 303716"/>
                  <a:gd name="connsiteX13" fmla="*/ 2653 w 246687"/>
                  <a:gd name="connsiteY13" fmla="*/ 13263 h 303716"/>
                  <a:gd name="connsiteX14" fmla="*/ 1326 w 246687"/>
                  <a:gd name="connsiteY14" fmla="*/ 13263 h 303716"/>
                  <a:gd name="connsiteX15" fmla="*/ 0 w 246687"/>
                  <a:gd name="connsiteY15" fmla="*/ 13263 h 303716"/>
                  <a:gd name="connsiteX16" fmla="*/ 0 w 246687"/>
                  <a:gd name="connsiteY16" fmla="*/ 0 h 303716"/>
                  <a:gd name="connsiteX17" fmla="*/ 147217 w 246687"/>
                  <a:gd name="connsiteY17" fmla="*/ 0 h 303716"/>
                  <a:gd name="connsiteX18" fmla="*/ 202920 w 246687"/>
                  <a:gd name="connsiteY18" fmla="*/ 15915 h 303716"/>
                  <a:gd name="connsiteX19" fmla="*/ 228119 w 246687"/>
                  <a:gd name="connsiteY19" fmla="*/ 66314 h 303716"/>
                  <a:gd name="connsiteX20" fmla="*/ 202920 w 246687"/>
                  <a:gd name="connsiteY20" fmla="*/ 119365 h 303716"/>
                  <a:gd name="connsiteX21" fmla="*/ 148543 w 246687"/>
                  <a:gd name="connsiteY21" fmla="*/ 137933 h 303716"/>
                  <a:gd name="connsiteX22" fmla="*/ 92839 w 246687"/>
                  <a:gd name="connsiteY22" fmla="*/ 147216 h 303716"/>
                  <a:gd name="connsiteX23" fmla="*/ 92839 w 246687"/>
                  <a:gd name="connsiteY23" fmla="*/ 251992 h 303716"/>
                  <a:gd name="connsiteX24" fmla="*/ 106102 w 246687"/>
                  <a:gd name="connsiteY24" fmla="*/ 279844 h 303716"/>
                  <a:gd name="connsiteX25" fmla="*/ 137933 w 246687"/>
                  <a:gd name="connsiteY25" fmla="*/ 285149 h 303716"/>
                  <a:gd name="connsiteX26" fmla="*/ 183026 w 246687"/>
                  <a:gd name="connsiteY26" fmla="*/ 262602 h 303716"/>
                  <a:gd name="connsiteX27" fmla="*/ 196289 w 246687"/>
                  <a:gd name="connsiteY27" fmla="*/ 210878 h 303716"/>
                  <a:gd name="connsiteX28" fmla="*/ 164458 w 246687"/>
                  <a:gd name="connsiteY28" fmla="*/ 152522 h 303716"/>
                  <a:gd name="connsiteX29" fmla="*/ 92839 w 246687"/>
                  <a:gd name="connsiteY29" fmla="*/ 147216 h 303716"/>
                  <a:gd name="connsiteX30" fmla="*/ 92839 w 246687"/>
                  <a:gd name="connsiteY30" fmla="*/ 132627 h 303716"/>
                  <a:gd name="connsiteX31" fmla="*/ 155174 w 246687"/>
                  <a:gd name="connsiteY31" fmla="*/ 124670 h 303716"/>
                  <a:gd name="connsiteX32" fmla="*/ 180373 w 246687"/>
                  <a:gd name="connsiteY32" fmla="*/ 72945 h 303716"/>
                  <a:gd name="connsiteX33" fmla="*/ 169763 w 246687"/>
                  <a:gd name="connsiteY33" fmla="*/ 29178 h 303716"/>
                  <a:gd name="connsiteX34" fmla="*/ 128649 w 246687"/>
                  <a:gd name="connsiteY34" fmla="*/ 13263 h 303716"/>
                  <a:gd name="connsiteX35" fmla="*/ 92839 w 246687"/>
                  <a:gd name="connsiteY35" fmla="*/ 13263 h 303716"/>
                  <a:gd name="connsiteX36" fmla="*/ 92839 w 246687"/>
                  <a:gd name="connsiteY36" fmla="*/ 132627 h 303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246687" h="303716">
                    <a:moveTo>
                      <a:pt x="148543" y="137933"/>
                    </a:moveTo>
                    <a:cubicBezTo>
                      <a:pt x="173742" y="139259"/>
                      <a:pt x="194962" y="145890"/>
                      <a:pt x="216183" y="159153"/>
                    </a:cubicBezTo>
                    <a:cubicBezTo>
                      <a:pt x="236077" y="172416"/>
                      <a:pt x="246687" y="193636"/>
                      <a:pt x="246687" y="220162"/>
                    </a:cubicBezTo>
                    <a:cubicBezTo>
                      <a:pt x="246687" y="245361"/>
                      <a:pt x="237403" y="266581"/>
                      <a:pt x="220162" y="281170"/>
                    </a:cubicBezTo>
                    <a:cubicBezTo>
                      <a:pt x="202920" y="295759"/>
                      <a:pt x="181700" y="303717"/>
                      <a:pt x="156500" y="303717"/>
                    </a:cubicBezTo>
                    <a:lnTo>
                      <a:pt x="0" y="303717"/>
                    </a:lnTo>
                    <a:lnTo>
                      <a:pt x="0" y="289128"/>
                    </a:lnTo>
                    <a:cubicBezTo>
                      <a:pt x="0" y="289128"/>
                      <a:pt x="0" y="289128"/>
                      <a:pt x="1326" y="289128"/>
                    </a:cubicBezTo>
                    <a:cubicBezTo>
                      <a:pt x="1326" y="289128"/>
                      <a:pt x="1326" y="289128"/>
                      <a:pt x="2653" y="289128"/>
                    </a:cubicBezTo>
                    <a:cubicBezTo>
                      <a:pt x="17242" y="287802"/>
                      <a:pt x="27852" y="286475"/>
                      <a:pt x="35809" y="283823"/>
                    </a:cubicBezTo>
                    <a:cubicBezTo>
                      <a:pt x="42441" y="279844"/>
                      <a:pt x="47746" y="269234"/>
                      <a:pt x="47746" y="253318"/>
                    </a:cubicBezTo>
                    <a:lnTo>
                      <a:pt x="47746" y="49072"/>
                    </a:lnTo>
                    <a:cubicBezTo>
                      <a:pt x="47746" y="33157"/>
                      <a:pt x="43767" y="22547"/>
                      <a:pt x="35809" y="18568"/>
                    </a:cubicBezTo>
                    <a:cubicBezTo>
                      <a:pt x="27852" y="14589"/>
                      <a:pt x="17242" y="13263"/>
                      <a:pt x="2653" y="13263"/>
                    </a:cubicBezTo>
                    <a:cubicBezTo>
                      <a:pt x="2653" y="13263"/>
                      <a:pt x="2653" y="13263"/>
                      <a:pt x="1326" y="13263"/>
                    </a:cubicBezTo>
                    <a:cubicBezTo>
                      <a:pt x="1326" y="13263"/>
                      <a:pt x="1326" y="13263"/>
                      <a:pt x="0" y="13263"/>
                    </a:cubicBezTo>
                    <a:lnTo>
                      <a:pt x="0" y="0"/>
                    </a:lnTo>
                    <a:lnTo>
                      <a:pt x="147217" y="0"/>
                    </a:lnTo>
                    <a:cubicBezTo>
                      <a:pt x="168437" y="0"/>
                      <a:pt x="187005" y="5305"/>
                      <a:pt x="202920" y="15915"/>
                    </a:cubicBezTo>
                    <a:cubicBezTo>
                      <a:pt x="218835" y="26525"/>
                      <a:pt x="228119" y="43767"/>
                      <a:pt x="228119" y="66314"/>
                    </a:cubicBezTo>
                    <a:cubicBezTo>
                      <a:pt x="228119" y="91513"/>
                      <a:pt x="220162" y="108755"/>
                      <a:pt x="202920" y="119365"/>
                    </a:cubicBezTo>
                    <a:cubicBezTo>
                      <a:pt x="188331" y="127322"/>
                      <a:pt x="169763" y="135280"/>
                      <a:pt x="148543" y="137933"/>
                    </a:cubicBezTo>
                    <a:close/>
                    <a:moveTo>
                      <a:pt x="92839" y="147216"/>
                    </a:moveTo>
                    <a:lnTo>
                      <a:pt x="92839" y="251992"/>
                    </a:lnTo>
                    <a:cubicBezTo>
                      <a:pt x="92839" y="266581"/>
                      <a:pt x="98144" y="277191"/>
                      <a:pt x="106102" y="279844"/>
                    </a:cubicBezTo>
                    <a:cubicBezTo>
                      <a:pt x="114060" y="285149"/>
                      <a:pt x="124670" y="285149"/>
                      <a:pt x="137933" y="285149"/>
                    </a:cubicBezTo>
                    <a:cubicBezTo>
                      <a:pt x="160479" y="285149"/>
                      <a:pt x="175068" y="278518"/>
                      <a:pt x="183026" y="262602"/>
                    </a:cubicBezTo>
                    <a:cubicBezTo>
                      <a:pt x="190984" y="248013"/>
                      <a:pt x="196289" y="230772"/>
                      <a:pt x="196289" y="210878"/>
                    </a:cubicBezTo>
                    <a:cubicBezTo>
                      <a:pt x="196289" y="176395"/>
                      <a:pt x="185678" y="157827"/>
                      <a:pt x="164458" y="152522"/>
                    </a:cubicBezTo>
                    <a:cubicBezTo>
                      <a:pt x="141911" y="149869"/>
                      <a:pt x="118038" y="147216"/>
                      <a:pt x="92839" y="147216"/>
                    </a:cubicBezTo>
                    <a:close/>
                    <a:moveTo>
                      <a:pt x="92839" y="132627"/>
                    </a:moveTo>
                    <a:cubicBezTo>
                      <a:pt x="116712" y="132627"/>
                      <a:pt x="136606" y="129975"/>
                      <a:pt x="155174" y="124670"/>
                    </a:cubicBezTo>
                    <a:cubicBezTo>
                      <a:pt x="173742" y="119365"/>
                      <a:pt x="180373" y="102123"/>
                      <a:pt x="180373" y="72945"/>
                    </a:cubicBezTo>
                    <a:cubicBezTo>
                      <a:pt x="180373" y="54377"/>
                      <a:pt x="176395" y="39788"/>
                      <a:pt x="169763" y="29178"/>
                    </a:cubicBezTo>
                    <a:cubicBezTo>
                      <a:pt x="163132" y="18568"/>
                      <a:pt x="148543" y="13263"/>
                      <a:pt x="128649" y="13263"/>
                    </a:cubicBezTo>
                    <a:lnTo>
                      <a:pt x="92839" y="13263"/>
                    </a:lnTo>
                    <a:lnTo>
                      <a:pt x="92839" y="132627"/>
                    </a:lnTo>
                    <a:close/>
                  </a:path>
                </a:pathLst>
              </a:custGeom>
              <a:solidFill>
                <a:srgbClr val="FFFFFF"/>
              </a:solidFill>
              <a:ln w="131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PH"/>
              </a:p>
            </p:txBody>
          </p:sp>
        </p:grp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C5BEAE84-8819-7CDF-110B-10341F4255BC}"/>
              </a:ext>
            </a:extLst>
          </p:cNvPr>
          <p:cNvSpPr/>
          <p:nvPr userDrawn="1"/>
        </p:nvSpPr>
        <p:spPr>
          <a:xfrm>
            <a:off x="-375138" y="8229600"/>
            <a:ext cx="15638584" cy="2391508"/>
          </a:xfrm>
          <a:prstGeom prst="rect">
            <a:avLst/>
          </a:prstGeom>
          <a:solidFill>
            <a:srgbClr val="EAE5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6B6D6A0-0B11-7D4E-D91A-78B6E95FC9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0" r="14648" b="6250"/>
          <a:stretch/>
        </p:blipFill>
        <p:spPr>
          <a:xfrm>
            <a:off x="236982" y="367562"/>
            <a:ext cx="8282711" cy="253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6606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92" userDrawn="1">
          <p15:clr>
            <a:srgbClr val="FBAE40"/>
          </p15:clr>
        </p15:guide>
        <p15:guide id="2" pos="460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69D6-AE0C-42F1-BEE7-47A2EA1EB5B6}" type="datetimeFigureOut">
              <a:rPr lang="en-PH" smtClean="0"/>
              <a:t>2/19/2025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E7535-DFF9-41C3-9036-1F15F385DCD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78408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38150"/>
            <a:ext cx="3154680" cy="697420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38150"/>
            <a:ext cx="9281160" cy="69742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69D6-AE0C-42F1-BEE7-47A2EA1EB5B6}" type="datetimeFigureOut">
              <a:rPr lang="en-PH" smtClean="0"/>
              <a:t>2/19/2025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E7535-DFF9-41C3-9036-1F15F385DCD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9434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69D6-AE0C-42F1-BEE7-47A2EA1EB5B6}" type="datetimeFigureOut">
              <a:rPr lang="en-PH" smtClean="0"/>
              <a:t>2/19/2025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E7535-DFF9-41C3-9036-1F15F385DCD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945091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69D6-AE0C-42F1-BEE7-47A2EA1EB5B6}" type="datetimeFigureOut">
              <a:rPr lang="en-PH" smtClean="0"/>
              <a:t>2/19/2025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E7535-DFF9-41C3-9036-1F15F385DCD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11035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69D6-AE0C-42F1-BEE7-47A2EA1EB5B6}" type="datetimeFigureOut">
              <a:rPr lang="en-PH" smtClean="0"/>
              <a:t>2/19/2025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E7535-DFF9-41C3-9036-1F15F385DCD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107360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69D6-AE0C-42F1-BEE7-47A2EA1EB5B6}" type="datetimeFigureOut">
              <a:rPr lang="en-PH" smtClean="0"/>
              <a:t>2/19/2025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E7535-DFF9-41C3-9036-1F15F385DCD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363082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69D6-AE0C-42F1-BEE7-47A2EA1EB5B6}" type="datetimeFigureOut">
              <a:rPr lang="en-PH" smtClean="0"/>
              <a:t>2/19/2025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E7535-DFF9-41C3-9036-1F15F385DCD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20240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69D6-AE0C-42F1-BEE7-47A2EA1EB5B6}" type="datetimeFigureOut">
              <a:rPr lang="en-PH" smtClean="0"/>
              <a:t>2/19/2025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E7535-DFF9-41C3-9036-1F15F385DCD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516738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69D6-AE0C-42F1-BEE7-47A2EA1EB5B6}" type="datetimeFigureOut">
              <a:rPr lang="en-PH" smtClean="0"/>
              <a:t>2/19/2025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E7535-DFF9-41C3-9036-1F15F385DCD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69024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69D6-AE0C-42F1-BEE7-47A2EA1EB5B6}" type="datetimeFigureOut">
              <a:rPr lang="en-PH" smtClean="0"/>
              <a:t>2/19/2025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E7535-DFF9-41C3-9036-1F15F385DCD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267738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169D6-AE0C-42F1-BEE7-47A2EA1EB5B6}" type="datetimeFigureOut">
              <a:rPr lang="en-PH" smtClean="0"/>
              <a:t>2/19/2025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E7535-DFF9-41C3-9036-1F15F385DCD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558179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>
            <a:extLst>
              <a:ext uri="{FF2B5EF4-FFF2-40B4-BE49-F238E27FC236}">
                <a16:creationId xmlns:a16="http://schemas.microsoft.com/office/drawing/2014/main" id="{B1373B6C-0117-2EF4-3C3B-90B59FA147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8985" y="5264832"/>
            <a:ext cx="2416686" cy="2416686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739ACAB8-3EB0-53CA-C4F1-D3E9FEEFCE22}"/>
              </a:ext>
            </a:extLst>
          </p:cNvPr>
          <p:cNvSpPr txBox="1"/>
          <p:nvPr/>
        </p:nvSpPr>
        <p:spPr>
          <a:xfrm>
            <a:off x="505336" y="3573662"/>
            <a:ext cx="1039047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1200"/>
              </a:spcAft>
              <a:buClr>
                <a:srgbClr val="00B6C9"/>
              </a:buClr>
            </a:pPr>
            <a:r>
              <a:rPr lang="en-US" sz="4800" b="1" i="0" dirty="0">
                <a:solidFill>
                  <a:srgbClr val="009FD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OPENING PLENARY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51C758B-B9FD-F228-41C7-316B9BE6595E}"/>
              </a:ext>
            </a:extLst>
          </p:cNvPr>
          <p:cNvSpPr txBox="1"/>
          <p:nvPr/>
        </p:nvSpPr>
        <p:spPr>
          <a:xfrm>
            <a:off x="505337" y="4240439"/>
            <a:ext cx="828031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1200"/>
              </a:spcAft>
              <a:buClr>
                <a:srgbClr val="00B6C9"/>
              </a:buClr>
            </a:pPr>
            <a:r>
              <a:rPr lang="en-US" sz="4400" dirty="0">
                <a:solidFill>
                  <a:srgbClr val="8CC6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Secondary Text</a:t>
            </a:r>
            <a:endParaRPr lang="en-US" sz="4400" i="0" dirty="0">
              <a:solidFill>
                <a:srgbClr val="8CC63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D355E38-16B9-4E4F-391C-05BE2E41C491}"/>
              </a:ext>
            </a:extLst>
          </p:cNvPr>
          <p:cNvSpPr txBox="1"/>
          <p:nvPr/>
        </p:nvSpPr>
        <p:spPr>
          <a:xfrm>
            <a:off x="11613982" y="4728880"/>
            <a:ext cx="2841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>
              <a:spcBef>
                <a:spcPts val="0"/>
              </a:spcBef>
              <a:spcAft>
                <a:spcPts val="1200"/>
              </a:spcAft>
              <a:buClr>
                <a:srgbClr val="00B6C9"/>
              </a:buClr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Scan for more details</a:t>
            </a:r>
            <a:endParaRPr lang="en-US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31A90C8-F45D-891E-93D3-B7AA6714FF54}"/>
              </a:ext>
            </a:extLst>
          </p:cNvPr>
          <p:cNvSpPr txBox="1"/>
          <p:nvPr/>
        </p:nvSpPr>
        <p:spPr>
          <a:xfrm>
            <a:off x="505337" y="5501835"/>
            <a:ext cx="9663640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1200"/>
              </a:spcAft>
              <a:buClr>
                <a:srgbClr val="00B6C9"/>
              </a:buClr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XX </a:t>
            </a:r>
            <a:r>
              <a:rPr lang="en-US" sz="3600">
                <a:latin typeface="Arial" panose="020B0604020202020204" pitchFamily="34" charset="0"/>
                <a:cs typeface="Arial" panose="020B0604020202020204" pitchFamily="34" charset="0"/>
              </a:rPr>
              <a:t>June 2025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• XX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–XX a.m.</a:t>
            </a:r>
          </a:p>
          <a:p>
            <a:pPr marR="0">
              <a:spcBef>
                <a:spcPts val="0"/>
              </a:spcBef>
              <a:spcAft>
                <a:spcPts val="1200"/>
              </a:spcAft>
              <a:buClr>
                <a:srgbClr val="00B6C9"/>
              </a:buClr>
            </a:pP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Venue </a:t>
            </a:r>
            <a:endParaRPr lang="en-US" sz="36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603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00981A6F918946A4A4DDEB496CF1D4" ma:contentTypeVersion="37" ma:contentTypeDescription="Create a new document." ma:contentTypeScope="" ma:versionID="1a23f4949cfcced888306f7c50213282">
  <xsd:schema xmlns:xsd="http://www.w3.org/2001/XMLSchema" xmlns:xs="http://www.w3.org/2001/XMLSchema" xmlns:p="http://schemas.microsoft.com/office/2006/metadata/properties" xmlns:ns2="c1fdd505-2570-46c2-bd04-3e0f2d874cf5" xmlns:ns3="45bb880f-e21c-456a-bfee-aeebcc95e709" xmlns:ns4="7ee99070-694b-4410-af45-ab649b64d8b1" targetNamespace="http://schemas.microsoft.com/office/2006/metadata/properties" ma:root="true" ma:fieldsID="387efc743e7d6471dabc7394e2791a1a" ns2:_="" ns3:_="" ns4:_="">
    <xsd:import namespace="c1fdd505-2570-46c2-bd04-3e0f2d874cf5"/>
    <xsd:import namespace="45bb880f-e21c-456a-bfee-aeebcc95e709"/>
    <xsd:import namespace="7ee99070-694b-4410-af45-ab649b64d8b1"/>
    <xsd:element name="properties">
      <xsd:complexType>
        <xsd:sequence>
          <xsd:element name="documentManagement">
            <xsd:complexType>
              <xsd:all>
                <xsd:element ref="ns2:j78542b1fffc4a1c84659474212e3133" minOccurs="0"/>
                <xsd:element ref="ns3:Update_x0020_ADB_x0020_Document_x0020_Type_x0028_1_x0029_" minOccurs="0"/>
                <xsd:element ref="ns3:Update_x0020_ADB_x0020_Country_x0020_Document_x0020_Type_x0028_1_x0029_" minOccurs="0"/>
                <xsd:element ref="ns3:Update_x0020_ADB_x0020_Project_x0020_Document_x0020_Type_x0028_1_x0029_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j78542b1fffc4a1c84659474212e3133" ma:index="9" nillable="true" ma:taxonomy="true" ma:internalName="j78542b1fffc4a1c84659474212e3133" ma:taxonomyFieldName="ADBContentGroup" ma:displayName="Content Group" ma:readOnly="false" ma:default="2;#SDCC|5aaa5968-0b17-43f6-85ce-71d3f4ca97a7" ma:fieldId="{378542b1-fffc-4a1c-8465-9474212e3133}" ma:taxonomyMulti="true" ma:sspId="115af50e-efb3-4a0e-b425-875ff625e09e" ma:termSetId="2a9ffbee-93a5-418b-bcdb-8d6817936e6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bb880f-e21c-456a-bfee-aeebcc95e709" elementFormDefault="qualified">
    <xsd:import namespace="http://schemas.microsoft.com/office/2006/documentManagement/types"/>
    <xsd:import namespace="http://schemas.microsoft.com/office/infopath/2007/PartnerControls"/>
    <xsd:element name="Update_x0020_ADB_x0020_Document_x0020_Type_x0028_1_x0029_" ma:index="10" nillable="true" ma:displayName="Update ADB Document Type" ma:internalName="Update_x0020_ADB_x0020_Document_x0020_Type_x0028_1_x0029_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Update_x0020_ADB_x0020_Country_x0020_Document_x0020_Type_x0028_1_x0029_" ma:index="11" nillable="true" ma:displayName="Update ADB Country Document Type" ma:internalName="Update_x0020_ADB_x0020_Country_x0020_Document_x0020_Type_x0028_1_x0029_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Update_x0020_ADB_x0020_Project_x0020_Document_x0020_Type_x0028_1_x0029_" ma:index="12" nillable="true" ma:displayName="Update ADB Project Document Type" ma:internalName="Update_x0020_ADB_x0020_Project_x0020_Document_x0020_Type_x0028_1_x0029_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8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3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e99070-694b-4410-af45-ab649b64d8b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Update_x0020_ADB_x0020_Document_x0020_Type_x0028_1_x0029_ xmlns="45bb880f-e21c-456a-bfee-aeebcc95e709">
      <Url xsi:nil="true"/>
      <Description xsi:nil="true"/>
    </Update_x0020_ADB_x0020_Document_x0020_Type_x0028_1_x0029_>
    <Update_x0020_ADB_x0020_Country_x0020_Document_x0020_Type_x0028_1_x0029_ xmlns="45bb880f-e21c-456a-bfee-aeebcc95e709">
      <Url xsi:nil="true"/>
      <Description xsi:nil="true"/>
    </Update_x0020_ADB_x0020_Country_x0020_Document_x0020_Type_x0028_1_x0029_>
    <j78542b1fffc4a1c84659474212e3133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SDCC</TermName>
          <TermId xmlns="http://schemas.microsoft.com/office/infopath/2007/PartnerControls">5aaa5968-0b17-43f6-85ce-71d3f4ca97a7</TermId>
        </TermInfo>
      </Terms>
    </j78542b1fffc4a1c84659474212e3133>
    <lcf76f155ced4ddcb4097134ff3c332f xmlns="45bb880f-e21c-456a-bfee-aeebcc95e709">
      <Terms xmlns="http://schemas.microsoft.com/office/infopath/2007/PartnerControls"/>
    </lcf76f155ced4ddcb4097134ff3c332f>
    <Update_x0020_ADB_x0020_Project_x0020_Document_x0020_Type_x0028_1_x0029_ xmlns="45bb880f-e21c-456a-bfee-aeebcc95e709">
      <Url xsi:nil="true"/>
      <Description xsi:nil="true"/>
    </Update_x0020_ADB_x0020_Project_x0020_Document_x0020_Type_x0028_1_x0029_>
  </documentManagement>
</p:properties>
</file>

<file path=customXml/itemProps1.xml><?xml version="1.0" encoding="utf-8"?>
<ds:datastoreItem xmlns:ds="http://schemas.openxmlformats.org/officeDocument/2006/customXml" ds:itemID="{EC109D4A-B9C1-4EDB-8842-9D8FC01AD3CF}"/>
</file>

<file path=customXml/itemProps2.xml><?xml version="1.0" encoding="utf-8"?>
<ds:datastoreItem xmlns:ds="http://schemas.openxmlformats.org/officeDocument/2006/customXml" ds:itemID="{78CDB39A-DFE8-485A-9502-BBA00D432F6A}"/>
</file>

<file path=customXml/itemProps3.xml><?xml version="1.0" encoding="utf-8"?>
<ds:datastoreItem xmlns:ds="http://schemas.openxmlformats.org/officeDocument/2006/customXml" ds:itemID="{491D1101-3457-4337-A610-F506A13FF702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22</TotalTime>
  <Words>20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Rocilyn Laccay</dc:creator>
  <cp:lastModifiedBy>Rocilyn Laccay</cp:lastModifiedBy>
  <cp:revision>9</cp:revision>
  <dcterms:created xsi:type="dcterms:W3CDTF">2024-05-31T03:11:36Z</dcterms:created>
  <dcterms:modified xsi:type="dcterms:W3CDTF">2025-02-19T11:04:57Z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Text">
    <vt:lpwstr>INTERNAL. This information is accessible to ADB Management and Staff. It may be shared outside ADB with appropriate permission.</vt:lpwstr>
  </property>
  <property fmtid="{D5CDD505-2E9C-101B-9397-08002B2CF9AE}" pid="3" name="MSIP_Label_817d4574-7375-4d17-b29c-6e4c6df0fcb0_SiteId">
    <vt:lpwstr>9495d6bb-41c2-4c58-848f-92e52cf3d640</vt:lpwstr>
  </property>
  <property fmtid="{D5CDD505-2E9C-101B-9397-08002B2CF9AE}" pid="4" name="Focus_x0020_Area">
    <vt:lpwstr>5;#Energy|73eef815-8cd0-4ca2-a631-56a4e3d6109a</vt:lpwstr>
  </property>
  <property fmtid="{D5CDD505-2E9C-101B-9397-08002B2CF9AE}" pid="5" name="MSIP_Label_817d4574-7375-4d17-b29c-6e4c6df0fcb0_Method">
    <vt:lpwstr>Standard</vt:lpwstr>
  </property>
  <property fmtid="{D5CDD505-2E9C-101B-9397-08002B2CF9AE}" pid="6" name="MSIP_Label_817d4574-7375-4d17-b29c-6e4c6df0fcb0_SetDate">
    <vt:lpwstr>2025-02-19T02:50:09Z</vt:lpwstr>
  </property>
  <property fmtid="{D5CDD505-2E9C-101B-9397-08002B2CF9AE}" pid="7" name="MediaServiceImageTags">
    <vt:lpwstr/>
  </property>
  <property fmtid="{D5CDD505-2E9C-101B-9397-08002B2CF9AE}" pid="8" name="MSIP_Label_817d4574-7375-4d17-b29c-6e4c6df0fcb0_ActionId">
    <vt:lpwstr>875c720e-e490-4569-9dc6-4778961bb145</vt:lpwstr>
  </property>
  <property fmtid="{D5CDD505-2E9C-101B-9397-08002B2CF9AE}" pid="9" name="ce5a4fae9a7d4e3d9d782ef76d38f19e">
    <vt:lpwstr>Energy|73eef815-8cd0-4ca2-a631-56a4e3d6109a</vt:lpwstr>
  </property>
  <property fmtid="{D5CDD505-2E9C-101B-9397-08002B2CF9AE}" pid="10" name="ContentTypeId">
    <vt:lpwstr>0x0101000900981A6F918946A4A4DDEB496CF1D4</vt:lpwstr>
  </property>
  <property fmtid="{D5CDD505-2E9C-101B-9397-08002B2CF9AE}" pid="11" name="Focus Area">
    <vt:lpwstr>5;#Energy|73eef815-8cd0-4ca2-a631-56a4e3d6109a</vt:lpwstr>
  </property>
  <property fmtid="{D5CDD505-2E9C-101B-9397-08002B2CF9AE}" pid="12" name="MSIP_Label_817d4574-7375-4d17-b29c-6e4c6df0fcb0_Tag">
    <vt:lpwstr>10, 3, 0, 2</vt:lpwstr>
  </property>
  <property fmtid="{D5CDD505-2E9C-101B-9397-08002B2CF9AE}" pid="13" name="ADBProjectDocumentType">
    <vt:lpwstr/>
  </property>
  <property fmtid="{D5CDD505-2E9C-101B-9397-08002B2CF9AE}" pid="14" name="ADBSector">
    <vt:lpwstr/>
  </property>
  <property fmtid="{D5CDD505-2E9C-101B-9397-08002B2CF9AE}" pid="15" name="ADBDocumentLanguage">
    <vt:lpwstr>1;#English|16ac8743-31bb-43f8-9a73-533a041667d6</vt:lpwstr>
  </property>
  <property fmtid="{D5CDD505-2E9C-101B-9397-08002B2CF9AE}" pid="16" name="ClassificationContentMarkingFooterLocations">
    <vt:lpwstr>Office Theme:8</vt:lpwstr>
  </property>
  <property fmtid="{D5CDD505-2E9C-101B-9397-08002B2CF9AE}" pid="17" name="MSIP_Label_817d4574-7375-4d17-b29c-6e4c6df0fcb0_Name">
    <vt:lpwstr>ADB Internal</vt:lpwstr>
  </property>
  <property fmtid="{D5CDD505-2E9C-101B-9397-08002B2CF9AE}" pid="18" name="MSIP_Label_817d4574-7375-4d17-b29c-6e4c6df0fcb0_Enabled">
    <vt:lpwstr>true</vt:lpwstr>
  </property>
  <property fmtid="{D5CDD505-2E9C-101B-9397-08002B2CF9AE}" pid="19" name="hca2169e3b0945318411f30479ba40c8">
    <vt:lpwstr/>
  </property>
  <property fmtid="{D5CDD505-2E9C-101B-9397-08002B2CF9AE}" pid="20" name="ADBDocumentType">
    <vt:lpwstr/>
  </property>
  <property fmtid="{D5CDD505-2E9C-101B-9397-08002B2CF9AE}" pid="21" name="ADBDepartmentOwner">
    <vt:lpwstr/>
  </property>
  <property fmtid="{D5CDD505-2E9C-101B-9397-08002B2CF9AE}" pid="22" name="p030e467f78f45b4ae8f7e2c17ea4d82">
    <vt:lpwstr/>
  </property>
  <property fmtid="{D5CDD505-2E9C-101B-9397-08002B2CF9AE}" pid="23" name="k985dbdc596c44d7acaf8184f33920f0">
    <vt:lpwstr/>
  </property>
  <property fmtid="{D5CDD505-2E9C-101B-9397-08002B2CF9AE}" pid="24" name="a37ff23a602146d4934a49238d370ca5">
    <vt:lpwstr/>
  </property>
  <property fmtid="{D5CDD505-2E9C-101B-9397-08002B2CF9AE}" pid="25" name="ADBCountry">
    <vt:lpwstr/>
  </property>
  <property fmtid="{D5CDD505-2E9C-101B-9397-08002B2CF9AE}" pid="26" name="ADBCountryDocumentType">
    <vt:lpwstr/>
  </property>
  <property fmtid="{D5CDD505-2E9C-101B-9397-08002B2CF9AE}" pid="27" name="d61536b25a8a4fedb48bb564279be82a">
    <vt:lpwstr/>
  </property>
  <property fmtid="{D5CDD505-2E9C-101B-9397-08002B2CF9AE}" pid="28" name="TaxCatchAll">
    <vt:lpwstr>5;#Energy|73eef815-8cd0-4ca2-a631-56a4e3d6109a;#2;#SDCC|5aaa5968-0b17-43f6-85ce-71d3f4ca97a7;#1;#English|16ac8743-31bb-43f8-9a73-533a041667d6</vt:lpwstr>
  </property>
  <property fmtid="{D5CDD505-2E9C-101B-9397-08002B2CF9AE}" pid="29" name="a0d1b14b197747dfafc19f70ff45d4f6">
    <vt:lpwstr/>
  </property>
  <property fmtid="{D5CDD505-2E9C-101B-9397-08002B2CF9AE}" pid="30" name="ADBProject">
    <vt:lpwstr/>
  </property>
  <property fmtid="{D5CDD505-2E9C-101B-9397-08002B2CF9AE}" pid="31" name="ADBContentGroup">
    <vt:lpwstr>2;#SDCC|5aaa5968-0b17-43f6-85ce-71d3f4ca97a7</vt:lpwstr>
  </property>
  <property fmtid="{D5CDD505-2E9C-101B-9397-08002B2CF9AE}" pid="32" name="de77c5b4d20d4bdeb0b6d09350193e53">
    <vt:lpwstr/>
  </property>
  <property fmtid="{D5CDD505-2E9C-101B-9397-08002B2CF9AE}" pid="33" name="h00e4aaaf4624e24a7df7f06faa038c6">
    <vt:lpwstr>English|16ac8743-31bb-43f8-9a73-533a041667d6</vt:lpwstr>
  </property>
  <property fmtid="{D5CDD505-2E9C-101B-9397-08002B2CF9AE}" pid="34" name="ADBDocumentSecurity">
    <vt:lpwstr/>
  </property>
  <property fmtid="{D5CDD505-2E9C-101B-9397-08002B2CF9AE}" pid="35" name="d01a0ce1b141461dbfb235a3ab729a2c">
    <vt:lpwstr/>
  </property>
  <property fmtid="{D5CDD505-2E9C-101B-9397-08002B2CF9AE}" pid="36" name="MSIP_Label_817d4574-7375-4d17-b29c-6e4c6df0fcb0_ContentBits">
    <vt:lpwstr>2</vt:lpwstr>
  </property>
</Properties>
</file>