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79" r:id="rId5"/>
  </p:sldMasterIdLst>
  <p:notesMasterIdLst>
    <p:notesMasterId r:id="rId7"/>
  </p:notesMasterIdLst>
  <p:sldIdLst>
    <p:sldId id="267" r:id="rId6"/>
  </p:sldIdLst>
  <p:sldSz cx="22860000" cy="228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6"/>
    <a:srgbClr val="8CC63F"/>
    <a:srgbClr val="00B6C9"/>
    <a:srgbClr val="000000"/>
    <a:srgbClr val="FFFFFF"/>
    <a:srgbClr val="41BEE8"/>
    <a:srgbClr val="6C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22" d="100"/>
          <a:sy n="22" d="100"/>
        </p:scale>
        <p:origin x="222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F0F96-41B5-4A45-8E17-469223232C8E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842B0-858E-4312-AB48-814E1F45F2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6281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421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1097105" algn="l" defTabSz="219421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2194210" algn="l" defTabSz="219421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3291314" algn="l" defTabSz="219421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4388417" algn="l" defTabSz="219421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5485522" algn="l" defTabSz="219421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6582626" algn="l" defTabSz="219421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7679731" algn="l" defTabSz="219421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8776836" algn="l" defTabSz="219421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3741210"/>
            <a:ext cx="19431000" cy="7958667"/>
          </a:xfrm>
        </p:spPr>
        <p:txBody>
          <a:bodyPr anchor="b"/>
          <a:lstStyle>
            <a:lvl1pPr algn="ctr">
              <a:defRPr sz="1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12006793"/>
            <a:ext cx="17145000" cy="5519207"/>
          </a:xfrm>
        </p:spPr>
        <p:txBody>
          <a:bodyPr/>
          <a:lstStyle>
            <a:lvl1pPr marL="0" indent="0" algn="ctr">
              <a:buNone/>
              <a:defRPr sz="6000"/>
            </a:lvl1pPr>
            <a:lvl2pPr marL="1143000" indent="0" algn="ctr">
              <a:buNone/>
              <a:defRPr sz="5000"/>
            </a:lvl2pPr>
            <a:lvl3pPr marL="2286000" indent="0" algn="ctr">
              <a:buNone/>
              <a:defRPr sz="4500"/>
            </a:lvl3pPr>
            <a:lvl4pPr marL="3429000" indent="0" algn="ctr">
              <a:buNone/>
              <a:defRPr sz="4000"/>
            </a:lvl4pPr>
            <a:lvl5pPr marL="4572000" indent="0" algn="ctr">
              <a:buNone/>
              <a:defRPr sz="4000"/>
            </a:lvl5pPr>
            <a:lvl6pPr marL="5715000" indent="0" algn="ctr">
              <a:buNone/>
              <a:defRPr sz="4000"/>
            </a:lvl6pPr>
            <a:lvl7pPr marL="6858000" indent="0" algn="ctr">
              <a:buNone/>
              <a:defRPr sz="4000"/>
            </a:lvl7pPr>
            <a:lvl8pPr marL="8001000" indent="0" algn="ctr">
              <a:buNone/>
              <a:defRPr sz="4000"/>
            </a:lvl8pPr>
            <a:lvl9pPr marL="9144000" indent="0" algn="ctr"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5370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7276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89" y="1217084"/>
            <a:ext cx="4929188" cy="193727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26" y="1217084"/>
            <a:ext cx="14501813" cy="193727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991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3B15C3-ED04-2054-7513-A8DAC4018027}"/>
              </a:ext>
            </a:extLst>
          </p:cNvPr>
          <p:cNvGrpSpPr/>
          <p:nvPr userDrawn="1"/>
        </p:nvGrpSpPr>
        <p:grpSpPr>
          <a:xfrm>
            <a:off x="19877307" y="1009847"/>
            <a:ext cx="1961953" cy="1961953"/>
            <a:chOff x="5625174" y="416858"/>
            <a:chExt cx="935023" cy="93502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134D66D-DAFF-D442-4BDB-AC6237A7B6C5}"/>
                </a:ext>
              </a:extLst>
            </p:cNvPr>
            <p:cNvSpPr/>
            <p:nvPr/>
          </p:nvSpPr>
          <p:spPr>
            <a:xfrm>
              <a:off x="5625174" y="416858"/>
              <a:ext cx="935023" cy="935023"/>
            </a:xfrm>
            <a:custGeom>
              <a:avLst/>
              <a:gdLst>
                <a:gd name="connsiteX0" fmla="*/ 935024 w 935023"/>
                <a:gd name="connsiteY0" fmla="*/ 935024 h 935023"/>
                <a:gd name="connsiteX1" fmla="*/ 0 w 935023"/>
                <a:gd name="connsiteY1" fmla="*/ 935024 h 935023"/>
                <a:gd name="connsiteX2" fmla="*/ 0 w 935023"/>
                <a:gd name="connsiteY2" fmla="*/ 0 h 935023"/>
                <a:gd name="connsiteX3" fmla="*/ 935024 w 935023"/>
                <a:gd name="connsiteY3" fmla="*/ 0 h 9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023" h="935023">
                  <a:moveTo>
                    <a:pt x="935024" y="935024"/>
                  </a:moveTo>
                  <a:lnTo>
                    <a:pt x="0" y="935024"/>
                  </a:lnTo>
                  <a:lnTo>
                    <a:pt x="0" y="0"/>
                  </a:lnTo>
                  <a:lnTo>
                    <a:pt x="935024" y="0"/>
                  </a:lnTo>
                  <a:close/>
                </a:path>
              </a:pathLst>
            </a:custGeom>
            <a:solidFill>
              <a:srgbClr val="222F6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grpSp>
          <p:nvGrpSpPr>
            <p:cNvPr id="13" name="Graphic 5">
              <a:extLst>
                <a:ext uri="{FF2B5EF4-FFF2-40B4-BE49-F238E27FC236}">
                  <a16:creationId xmlns:a16="http://schemas.microsoft.com/office/drawing/2014/main" id="{34C13884-58A7-E32A-32AF-08CADDA0DEB1}"/>
                </a:ext>
              </a:extLst>
            </p:cNvPr>
            <p:cNvGrpSpPr/>
            <p:nvPr/>
          </p:nvGrpSpPr>
          <p:grpSpPr>
            <a:xfrm>
              <a:off x="5649045" y="808109"/>
              <a:ext cx="867384" cy="310348"/>
              <a:chOff x="5649045" y="808109"/>
              <a:chExt cx="867384" cy="310348"/>
            </a:xfrm>
            <a:solidFill>
              <a:srgbClr val="FFFFFF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76EDE6F-D5AB-90FE-7F47-D54821B0C8E8}"/>
                  </a:ext>
                </a:extLst>
              </p:cNvPr>
              <p:cNvSpPr/>
              <p:nvPr/>
            </p:nvSpPr>
            <p:spPr>
              <a:xfrm>
                <a:off x="5649045" y="808109"/>
                <a:ext cx="623349" cy="310348"/>
              </a:xfrm>
              <a:custGeom>
                <a:avLst/>
                <a:gdLst>
                  <a:gd name="connsiteX0" fmla="*/ 594171 w 623349"/>
                  <a:gd name="connsiteY0" fmla="*/ 70293 h 310348"/>
                  <a:gd name="connsiteX1" fmla="*/ 519900 w 623349"/>
                  <a:gd name="connsiteY1" fmla="*/ 14589 h 310348"/>
                  <a:gd name="connsiteX2" fmla="*/ 494700 w 623349"/>
                  <a:gd name="connsiteY2" fmla="*/ 9284 h 310348"/>
                  <a:gd name="connsiteX3" fmla="*/ 466849 w 623349"/>
                  <a:gd name="connsiteY3" fmla="*/ 6631 h 310348"/>
                  <a:gd name="connsiteX4" fmla="*/ 450933 w 623349"/>
                  <a:gd name="connsiteY4" fmla="*/ 6631 h 310348"/>
                  <a:gd name="connsiteX5" fmla="*/ 435018 w 623349"/>
                  <a:gd name="connsiteY5" fmla="*/ 6631 h 310348"/>
                  <a:gd name="connsiteX6" fmla="*/ 420429 w 623349"/>
                  <a:gd name="connsiteY6" fmla="*/ 6631 h 310348"/>
                  <a:gd name="connsiteX7" fmla="*/ 405840 w 623349"/>
                  <a:gd name="connsiteY7" fmla="*/ 6631 h 310348"/>
                  <a:gd name="connsiteX8" fmla="*/ 391251 w 623349"/>
                  <a:gd name="connsiteY8" fmla="*/ 6631 h 310348"/>
                  <a:gd name="connsiteX9" fmla="*/ 376662 w 623349"/>
                  <a:gd name="connsiteY9" fmla="*/ 6631 h 310348"/>
                  <a:gd name="connsiteX10" fmla="*/ 362073 w 623349"/>
                  <a:gd name="connsiteY10" fmla="*/ 6631 h 310348"/>
                  <a:gd name="connsiteX11" fmla="*/ 347484 w 623349"/>
                  <a:gd name="connsiteY11" fmla="*/ 6631 h 310348"/>
                  <a:gd name="connsiteX12" fmla="*/ 332895 w 623349"/>
                  <a:gd name="connsiteY12" fmla="*/ 6631 h 310348"/>
                  <a:gd name="connsiteX13" fmla="*/ 318306 w 623349"/>
                  <a:gd name="connsiteY13" fmla="*/ 6631 h 310348"/>
                  <a:gd name="connsiteX14" fmla="*/ 318306 w 623349"/>
                  <a:gd name="connsiteY14" fmla="*/ 19894 h 310348"/>
                  <a:gd name="connsiteX15" fmla="*/ 319632 w 623349"/>
                  <a:gd name="connsiteY15" fmla="*/ 19894 h 310348"/>
                  <a:gd name="connsiteX16" fmla="*/ 320958 w 623349"/>
                  <a:gd name="connsiteY16" fmla="*/ 19894 h 310348"/>
                  <a:gd name="connsiteX17" fmla="*/ 354115 w 623349"/>
                  <a:gd name="connsiteY17" fmla="*/ 25199 h 310348"/>
                  <a:gd name="connsiteX18" fmla="*/ 366052 w 623349"/>
                  <a:gd name="connsiteY18" fmla="*/ 55704 h 310348"/>
                  <a:gd name="connsiteX19" fmla="*/ 366052 w 623349"/>
                  <a:gd name="connsiteY19" fmla="*/ 258624 h 310348"/>
                  <a:gd name="connsiteX20" fmla="*/ 354115 w 623349"/>
                  <a:gd name="connsiteY20" fmla="*/ 289128 h 310348"/>
                  <a:gd name="connsiteX21" fmla="*/ 330242 w 623349"/>
                  <a:gd name="connsiteY21" fmla="*/ 294433 h 310348"/>
                  <a:gd name="connsiteX22" fmla="*/ 311675 w 623349"/>
                  <a:gd name="connsiteY22" fmla="*/ 287802 h 310348"/>
                  <a:gd name="connsiteX23" fmla="*/ 295759 w 623349"/>
                  <a:gd name="connsiteY23" fmla="*/ 265255 h 310348"/>
                  <a:gd name="connsiteX24" fmla="*/ 175068 w 623349"/>
                  <a:gd name="connsiteY24" fmla="*/ 0 h 310348"/>
                  <a:gd name="connsiteX25" fmla="*/ 159153 w 623349"/>
                  <a:gd name="connsiteY25" fmla="*/ 0 h 310348"/>
                  <a:gd name="connsiteX26" fmla="*/ 49072 w 623349"/>
                  <a:gd name="connsiteY26" fmla="*/ 265255 h 310348"/>
                  <a:gd name="connsiteX27" fmla="*/ 30504 w 623349"/>
                  <a:gd name="connsiteY27" fmla="*/ 290454 h 310348"/>
                  <a:gd name="connsiteX28" fmla="*/ 0 w 623349"/>
                  <a:gd name="connsiteY28" fmla="*/ 295759 h 310348"/>
                  <a:gd name="connsiteX29" fmla="*/ 0 w 623349"/>
                  <a:gd name="connsiteY29" fmla="*/ 310348 h 310348"/>
                  <a:gd name="connsiteX30" fmla="*/ 104776 w 623349"/>
                  <a:gd name="connsiteY30" fmla="*/ 310348 h 310348"/>
                  <a:gd name="connsiteX31" fmla="*/ 104776 w 623349"/>
                  <a:gd name="connsiteY31" fmla="*/ 295759 h 310348"/>
                  <a:gd name="connsiteX32" fmla="*/ 95492 w 623349"/>
                  <a:gd name="connsiteY32" fmla="*/ 295759 h 310348"/>
                  <a:gd name="connsiteX33" fmla="*/ 91513 w 623349"/>
                  <a:gd name="connsiteY33" fmla="*/ 295759 h 310348"/>
                  <a:gd name="connsiteX34" fmla="*/ 87534 w 623349"/>
                  <a:gd name="connsiteY34" fmla="*/ 295759 h 310348"/>
                  <a:gd name="connsiteX35" fmla="*/ 72945 w 623349"/>
                  <a:gd name="connsiteY35" fmla="*/ 290454 h 310348"/>
                  <a:gd name="connsiteX36" fmla="*/ 66314 w 623349"/>
                  <a:gd name="connsiteY36" fmla="*/ 277191 h 310348"/>
                  <a:gd name="connsiteX37" fmla="*/ 67640 w 623349"/>
                  <a:gd name="connsiteY37" fmla="*/ 271886 h 310348"/>
                  <a:gd name="connsiteX38" fmla="*/ 70293 w 623349"/>
                  <a:gd name="connsiteY38" fmla="*/ 266581 h 310348"/>
                  <a:gd name="connsiteX39" fmla="*/ 94165 w 623349"/>
                  <a:gd name="connsiteY39" fmla="*/ 206899 h 310348"/>
                  <a:gd name="connsiteX40" fmla="*/ 216183 w 623349"/>
                  <a:gd name="connsiteY40" fmla="*/ 206899 h 310348"/>
                  <a:gd name="connsiteX41" fmla="*/ 241382 w 623349"/>
                  <a:gd name="connsiteY41" fmla="*/ 266581 h 310348"/>
                  <a:gd name="connsiteX42" fmla="*/ 245361 w 623349"/>
                  <a:gd name="connsiteY42" fmla="*/ 274539 h 310348"/>
                  <a:gd name="connsiteX43" fmla="*/ 246687 w 623349"/>
                  <a:gd name="connsiteY43" fmla="*/ 282497 h 310348"/>
                  <a:gd name="connsiteX44" fmla="*/ 241382 w 623349"/>
                  <a:gd name="connsiteY44" fmla="*/ 291780 h 310348"/>
                  <a:gd name="connsiteX45" fmla="*/ 229446 w 623349"/>
                  <a:gd name="connsiteY45" fmla="*/ 295759 h 310348"/>
                  <a:gd name="connsiteX46" fmla="*/ 224140 w 623349"/>
                  <a:gd name="connsiteY46" fmla="*/ 295759 h 310348"/>
                  <a:gd name="connsiteX47" fmla="*/ 218835 w 623349"/>
                  <a:gd name="connsiteY47" fmla="*/ 295759 h 310348"/>
                  <a:gd name="connsiteX48" fmla="*/ 208225 w 623349"/>
                  <a:gd name="connsiteY48" fmla="*/ 295759 h 310348"/>
                  <a:gd name="connsiteX49" fmla="*/ 208225 w 623349"/>
                  <a:gd name="connsiteY49" fmla="*/ 310348 h 310348"/>
                  <a:gd name="connsiteX50" fmla="*/ 315653 w 623349"/>
                  <a:gd name="connsiteY50" fmla="*/ 310348 h 310348"/>
                  <a:gd name="connsiteX51" fmla="*/ 334221 w 623349"/>
                  <a:gd name="connsiteY51" fmla="*/ 310348 h 310348"/>
                  <a:gd name="connsiteX52" fmla="*/ 470828 w 623349"/>
                  <a:gd name="connsiteY52" fmla="*/ 310348 h 310348"/>
                  <a:gd name="connsiteX53" fmla="*/ 580908 w 623349"/>
                  <a:gd name="connsiteY53" fmla="*/ 269234 h 310348"/>
                  <a:gd name="connsiteX54" fmla="*/ 623349 w 623349"/>
                  <a:gd name="connsiteY54" fmla="*/ 160479 h 310348"/>
                  <a:gd name="connsiteX55" fmla="*/ 594171 w 623349"/>
                  <a:gd name="connsiteY55" fmla="*/ 70293 h 310348"/>
                  <a:gd name="connsiteX56" fmla="*/ 99471 w 623349"/>
                  <a:gd name="connsiteY56" fmla="*/ 187005 h 310348"/>
                  <a:gd name="connsiteX57" fmla="*/ 148543 w 623349"/>
                  <a:gd name="connsiteY57" fmla="*/ 63661 h 310348"/>
                  <a:gd name="connsiteX58" fmla="*/ 149869 w 623349"/>
                  <a:gd name="connsiteY58" fmla="*/ 61009 h 310348"/>
                  <a:gd name="connsiteX59" fmla="*/ 151195 w 623349"/>
                  <a:gd name="connsiteY59" fmla="*/ 58356 h 310348"/>
                  <a:gd name="connsiteX60" fmla="*/ 152522 w 623349"/>
                  <a:gd name="connsiteY60" fmla="*/ 54377 h 310348"/>
                  <a:gd name="connsiteX61" fmla="*/ 153848 w 623349"/>
                  <a:gd name="connsiteY61" fmla="*/ 50398 h 310348"/>
                  <a:gd name="connsiteX62" fmla="*/ 159153 w 623349"/>
                  <a:gd name="connsiteY62" fmla="*/ 64987 h 310348"/>
                  <a:gd name="connsiteX63" fmla="*/ 164458 w 623349"/>
                  <a:gd name="connsiteY63" fmla="*/ 79576 h 310348"/>
                  <a:gd name="connsiteX64" fmla="*/ 165784 w 623349"/>
                  <a:gd name="connsiteY64" fmla="*/ 83555 h 310348"/>
                  <a:gd name="connsiteX65" fmla="*/ 167111 w 623349"/>
                  <a:gd name="connsiteY65" fmla="*/ 87534 h 310348"/>
                  <a:gd name="connsiteX66" fmla="*/ 206899 w 623349"/>
                  <a:gd name="connsiteY66" fmla="*/ 184352 h 310348"/>
                  <a:gd name="connsiteX67" fmla="*/ 99471 w 623349"/>
                  <a:gd name="connsiteY67" fmla="*/ 184352 h 310348"/>
                  <a:gd name="connsiteX68" fmla="*/ 542446 w 623349"/>
                  <a:gd name="connsiteY68" fmla="*/ 253318 h 310348"/>
                  <a:gd name="connsiteX69" fmla="*/ 458891 w 623349"/>
                  <a:gd name="connsiteY69" fmla="*/ 294433 h 310348"/>
                  <a:gd name="connsiteX70" fmla="*/ 415124 w 623349"/>
                  <a:gd name="connsiteY70" fmla="*/ 286475 h 310348"/>
                  <a:gd name="connsiteX71" fmla="*/ 404514 w 623349"/>
                  <a:gd name="connsiteY71" fmla="*/ 244035 h 310348"/>
                  <a:gd name="connsiteX72" fmla="*/ 404514 w 623349"/>
                  <a:gd name="connsiteY72" fmla="*/ 21220 h 310348"/>
                  <a:gd name="connsiteX73" fmla="*/ 412471 w 623349"/>
                  <a:gd name="connsiteY73" fmla="*/ 19894 h 310348"/>
                  <a:gd name="connsiteX74" fmla="*/ 420429 w 623349"/>
                  <a:gd name="connsiteY74" fmla="*/ 19894 h 310348"/>
                  <a:gd name="connsiteX75" fmla="*/ 428387 w 623349"/>
                  <a:gd name="connsiteY75" fmla="*/ 19894 h 310348"/>
                  <a:gd name="connsiteX76" fmla="*/ 436344 w 623349"/>
                  <a:gd name="connsiteY76" fmla="*/ 19894 h 310348"/>
                  <a:gd name="connsiteX77" fmla="*/ 534489 w 623349"/>
                  <a:gd name="connsiteY77" fmla="*/ 57030 h 310348"/>
                  <a:gd name="connsiteX78" fmla="*/ 564993 w 623349"/>
                  <a:gd name="connsiteY78" fmla="*/ 160479 h 310348"/>
                  <a:gd name="connsiteX79" fmla="*/ 542446 w 623349"/>
                  <a:gd name="connsiteY79" fmla="*/ 253318 h 31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23349" h="310348">
                    <a:moveTo>
                      <a:pt x="594171" y="70293"/>
                    </a:moveTo>
                    <a:cubicBezTo>
                      <a:pt x="576929" y="45093"/>
                      <a:pt x="551730" y="25199"/>
                      <a:pt x="519900" y="14589"/>
                    </a:cubicBezTo>
                    <a:cubicBezTo>
                      <a:pt x="511942" y="11936"/>
                      <a:pt x="502658" y="9284"/>
                      <a:pt x="494700" y="9284"/>
                    </a:cubicBezTo>
                    <a:cubicBezTo>
                      <a:pt x="485417" y="6631"/>
                      <a:pt x="476133" y="6631"/>
                      <a:pt x="466849" y="6631"/>
                    </a:cubicBezTo>
                    <a:cubicBezTo>
                      <a:pt x="461544" y="6631"/>
                      <a:pt x="456239" y="6631"/>
                      <a:pt x="450933" y="6631"/>
                    </a:cubicBezTo>
                    <a:cubicBezTo>
                      <a:pt x="445628" y="6631"/>
                      <a:pt x="440323" y="6631"/>
                      <a:pt x="435018" y="6631"/>
                    </a:cubicBezTo>
                    <a:cubicBezTo>
                      <a:pt x="429713" y="6631"/>
                      <a:pt x="425734" y="6631"/>
                      <a:pt x="420429" y="6631"/>
                    </a:cubicBezTo>
                    <a:cubicBezTo>
                      <a:pt x="415124" y="6631"/>
                      <a:pt x="409819" y="6631"/>
                      <a:pt x="405840" y="6631"/>
                    </a:cubicBezTo>
                    <a:cubicBezTo>
                      <a:pt x="400535" y="6631"/>
                      <a:pt x="395230" y="6631"/>
                      <a:pt x="391251" y="6631"/>
                    </a:cubicBezTo>
                    <a:cubicBezTo>
                      <a:pt x="387272" y="6631"/>
                      <a:pt x="380641" y="6631"/>
                      <a:pt x="376662" y="6631"/>
                    </a:cubicBezTo>
                    <a:cubicBezTo>
                      <a:pt x="371357" y="6631"/>
                      <a:pt x="367378" y="6631"/>
                      <a:pt x="362073" y="6631"/>
                    </a:cubicBezTo>
                    <a:cubicBezTo>
                      <a:pt x="356768" y="6631"/>
                      <a:pt x="351463" y="6631"/>
                      <a:pt x="347484" y="6631"/>
                    </a:cubicBezTo>
                    <a:cubicBezTo>
                      <a:pt x="343505" y="6631"/>
                      <a:pt x="336874" y="6631"/>
                      <a:pt x="332895" y="6631"/>
                    </a:cubicBezTo>
                    <a:cubicBezTo>
                      <a:pt x="327590" y="6631"/>
                      <a:pt x="322285" y="6631"/>
                      <a:pt x="318306" y="6631"/>
                    </a:cubicBezTo>
                    <a:lnTo>
                      <a:pt x="318306" y="19894"/>
                    </a:lnTo>
                    <a:cubicBezTo>
                      <a:pt x="318306" y="19894"/>
                      <a:pt x="318306" y="19894"/>
                      <a:pt x="319632" y="19894"/>
                    </a:cubicBezTo>
                    <a:cubicBezTo>
                      <a:pt x="319632" y="19894"/>
                      <a:pt x="319632" y="19894"/>
                      <a:pt x="320958" y="19894"/>
                    </a:cubicBezTo>
                    <a:cubicBezTo>
                      <a:pt x="335548" y="21220"/>
                      <a:pt x="346158" y="22547"/>
                      <a:pt x="354115" y="25199"/>
                    </a:cubicBezTo>
                    <a:cubicBezTo>
                      <a:pt x="362073" y="29178"/>
                      <a:pt x="366052" y="39788"/>
                      <a:pt x="366052" y="55704"/>
                    </a:cubicBezTo>
                    <a:lnTo>
                      <a:pt x="366052" y="258624"/>
                    </a:lnTo>
                    <a:cubicBezTo>
                      <a:pt x="366052" y="274539"/>
                      <a:pt x="362073" y="285149"/>
                      <a:pt x="354115" y="289128"/>
                    </a:cubicBezTo>
                    <a:cubicBezTo>
                      <a:pt x="348810" y="291780"/>
                      <a:pt x="339526" y="294433"/>
                      <a:pt x="330242" y="294433"/>
                    </a:cubicBezTo>
                    <a:cubicBezTo>
                      <a:pt x="323611" y="293107"/>
                      <a:pt x="315653" y="290454"/>
                      <a:pt x="311675" y="287802"/>
                    </a:cubicBezTo>
                    <a:cubicBezTo>
                      <a:pt x="306369" y="282497"/>
                      <a:pt x="299738" y="274539"/>
                      <a:pt x="295759" y="265255"/>
                    </a:cubicBezTo>
                    <a:lnTo>
                      <a:pt x="175068" y="0"/>
                    </a:lnTo>
                    <a:lnTo>
                      <a:pt x="159153" y="0"/>
                    </a:lnTo>
                    <a:lnTo>
                      <a:pt x="49072" y="265255"/>
                    </a:lnTo>
                    <a:cubicBezTo>
                      <a:pt x="43767" y="277191"/>
                      <a:pt x="38462" y="285149"/>
                      <a:pt x="30504" y="290454"/>
                    </a:cubicBezTo>
                    <a:cubicBezTo>
                      <a:pt x="23873" y="294433"/>
                      <a:pt x="13263" y="295759"/>
                      <a:pt x="0" y="295759"/>
                    </a:cubicBezTo>
                    <a:lnTo>
                      <a:pt x="0" y="310348"/>
                    </a:lnTo>
                    <a:lnTo>
                      <a:pt x="104776" y="310348"/>
                    </a:lnTo>
                    <a:lnTo>
                      <a:pt x="104776" y="295759"/>
                    </a:lnTo>
                    <a:lnTo>
                      <a:pt x="95492" y="295759"/>
                    </a:lnTo>
                    <a:cubicBezTo>
                      <a:pt x="94165" y="295759"/>
                      <a:pt x="92839" y="295759"/>
                      <a:pt x="91513" y="295759"/>
                    </a:cubicBezTo>
                    <a:cubicBezTo>
                      <a:pt x="90187" y="295759"/>
                      <a:pt x="88860" y="295759"/>
                      <a:pt x="87534" y="295759"/>
                    </a:cubicBezTo>
                    <a:cubicBezTo>
                      <a:pt x="82229" y="295759"/>
                      <a:pt x="76924" y="294433"/>
                      <a:pt x="72945" y="290454"/>
                    </a:cubicBezTo>
                    <a:cubicBezTo>
                      <a:pt x="67640" y="287802"/>
                      <a:pt x="66314" y="283823"/>
                      <a:pt x="66314" y="277191"/>
                    </a:cubicBezTo>
                    <a:cubicBezTo>
                      <a:pt x="66314" y="274539"/>
                      <a:pt x="66314" y="271886"/>
                      <a:pt x="67640" y="271886"/>
                    </a:cubicBezTo>
                    <a:cubicBezTo>
                      <a:pt x="68966" y="270560"/>
                      <a:pt x="68966" y="269234"/>
                      <a:pt x="70293" y="266581"/>
                    </a:cubicBezTo>
                    <a:lnTo>
                      <a:pt x="94165" y="206899"/>
                    </a:lnTo>
                    <a:lnTo>
                      <a:pt x="216183" y="206899"/>
                    </a:lnTo>
                    <a:lnTo>
                      <a:pt x="241382" y="266581"/>
                    </a:lnTo>
                    <a:cubicBezTo>
                      <a:pt x="242708" y="269234"/>
                      <a:pt x="244035" y="271886"/>
                      <a:pt x="245361" y="274539"/>
                    </a:cubicBezTo>
                    <a:cubicBezTo>
                      <a:pt x="246687" y="277191"/>
                      <a:pt x="246687" y="279844"/>
                      <a:pt x="246687" y="282497"/>
                    </a:cubicBezTo>
                    <a:cubicBezTo>
                      <a:pt x="246687" y="287802"/>
                      <a:pt x="244035" y="290454"/>
                      <a:pt x="241382" y="291780"/>
                    </a:cubicBezTo>
                    <a:cubicBezTo>
                      <a:pt x="237403" y="294433"/>
                      <a:pt x="234751" y="295759"/>
                      <a:pt x="229446" y="295759"/>
                    </a:cubicBezTo>
                    <a:cubicBezTo>
                      <a:pt x="226793" y="295759"/>
                      <a:pt x="225467" y="295759"/>
                      <a:pt x="224140" y="295759"/>
                    </a:cubicBezTo>
                    <a:cubicBezTo>
                      <a:pt x="222814" y="295759"/>
                      <a:pt x="220162" y="295759"/>
                      <a:pt x="218835" y="295759"/>
                    </a:cubicBezTo>
                    <a:lnTo>
                      <a:pt x="208225" y="295759"/>
                    </a:lnTo>
                    <a:lnTo>
                      <a:pt x="208225" y="310348"/>
                    </a:lnTo>
                    <a:lnTo>
                      <a:pt x="315653" y="310348"/>
                    </a:lnTo>
                    <a:lnTo>
                      <a:pt x="334221" y="310348"/>
                    </a:lnTo>
                    <a:lnTo>
                      <a:pt x="470828" y="310348"/>
                    </a:lnTo>
                    <a:cubicBezTo>
                      <a:pt x="515921" y="310348"/>
                      <a:pt x="553057" y="295759"/>
                      <a:pt x="580908" y="269234"/>
                    </a:cubicBezTo>
                    <a:cubicBezTo>
                      <a:pt x="608760" y="241382"/>
                      <a:pt x="623349" y="205573"/>
                      <a:pt x="623349" y="160479"/>
                    </a:cubicBezTo>
                    <a:cubicBezTo>
                      <a:pt x="620697" y="125996"/>
                      <a:pt x="611413" y="96818"/>
                      <a:pt x="594171" y="70293"/>
                    </a:cubicBezTo>
                    <a:close/>
                    <a:moveTo>
                      <a:pt x="99471" y="187005"/>
                    </a:moveTo>
                    <a:lnTo>
                      <a:pt x="148543" y="63661"/>
                    </a:lnTo>
                    <a:cubicBezTo>
                      <a:pt x="148543" y="62335"/>
                      <a:pt x="149869" y="61009"/>
                      <a:pt x="149869" y="61009"/>
                    </a:cubicBezTo>
                    <a:cubicBezTo>
                      <a:pt x="149869" y="59682"/>
                      <a:pt x="151195" y="58356"/>
                      <a:pt x="151195" y="58356"/>
                    </a:cubicBezTo>
                    <a:cubicBezTo>
                      <a:pt x="151195" y="57030"/>
                      <a:pt x="152522" y="55704"/>
                      <a:pt x="152522" y="54377"/>
                    </a:cubicBezTo>
                    <a:cubicBezTo>
                      <a:pt x="152522" y="53051"/>
                      <a:pt x="153848" y="51725"/>
                      <a:pt x="153848" y="50398"/>
                    </a:cubicBezTo>
                    <a:cubicBezTo>
                      <a:pt x="155174" y="55704"/>
                      <a:pt x="156500" y="59682"/>
                      <a:pt x="159153" y="64987"/>
                    </a:cubicBezTo>
                    <a:cubicBezTo>
                      <a:pt x="161806" y="70293"/>
                      <a:pt x="163132" y="74271"/>
                      <a:pt x="164458" y="79576"/>
                    </a:cubicBezTo>
                    <a:cubicBezTo>
                      <a:pt x="164458" y="80903"/>
                      <a:pt x="165784" y="82229"/>
                      <a:pt x="165784" y="83555"/>
                    </a:cubicBezTo>
                    <a:cubicBezTo>
                      <a:pt x="167111" y="84882"/>
                      <a:pt x="167111" y="86208"/>
                      <a:pt x="167111" y="87534"/>
                    </a:cubicBezTo>
                    <a:lnTo>
                      <a:pt x="206899" y="184352"/>
                    </a:lnTo>
                    <a:lnTo>
                      <a:pt x="99471" y="184352"/>
                    </a:lnTo>
                    <a:close/>
                    <a:moveTo>
                      <a:pt x="542446" y="253318"/>
                    </a:moveTo>
                    <a:cubicBezTo>
                      <a:pt x="527857" y="279844"/>
                      <a:pt x="498679" y="294433"/>
                      <a:pt x="458891" y="294433"/>
                    </a:cubicBezTo>
                    <a:cubicBezTo>
                      <a:pt x="437671" y="294433"/>
                      <a:pt x="423082" y="291780"/>
                      <a:pt x="415124" y="286475"/>
                    </a:cubicBezTo>
                    <a:cubicBezTo>
                      <a:pt x="408493" y="281170"/>
                      <a:pt x="404514" y="266581"/>
                      <a:pt x="404514" y="244035"/>
                    </a:cubicBezTo>
                    <a:lnTo>
                      <a:pt x="404514" y="21220"/>
                    </a:lnTo>
                    <a:cubicBezTo>
                      <a:pt x="407166" y="21220"/>
                      <a:pt x="409819" y="21220"/>
                      <a:pt x="412471" y="19894"/>
                    </a:cubicBezTo>
                    <a:cubicBezTo>
                      <a:pt x="415124" y="19894"/>
                      <a:pt x="417777" y="19894"/>
                      <a:pt x="420429" y="19894"/>
                    </a:cubicBezTo>
                    <a:cubicBezTo>
                      <a:pt x="423082" y="19894"/>
                      <a:pt x="425734" y="19894"/>
                      <a:pt x="428387" y="19894"/>
                    </a:cubicBezTo>
                    <a:cubicBezTo>
                      <a:pt x="431039" y="19894"/>
                      <a:pt x="433692" y="19894"/>
                      <a:pt x="436344" y="19894"/>
                    </a:cubicBezTo>
                    <a:cubicBezTo>
                      <a:pt x="480111" y="19894"/>
                      <a:pt x="513268" y="33157"/>
                      <a:pt x="534489" y="57030"/>
                    </a:cubicBezTo>
                    <a:cubicBezTo>
                      <a:pt x="555709" y="82229"/>
                      <a:pt x="564993" y="115386"/>
                      <a:pt x="564993" y="160479"/>
                    </a:cubicBezTo>
                    <a:cubicBezTo>
                      <a:pt x="567646" y="193636"/>
                      <a:pt x="559688" y="225467"/>
                      <a:pt x="542446" y="253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BD6BD9B-26FD-062D-01E4-896DD411E815}"/>
                  </a:ext>
                </a:extLst>
              </p:cNvPr>
              <p:cNvSpPr/>
              <p:nvPr/>
            </p:nvSpPr>
            <p:spPr>
              <a:xfrm>
                <a:off x="6269742" y="814740"/>
                <a:ext cx="246687" cy="303716"/>
              </a:xfrm>
              <a:custGeom>
                <a:avLst/>
                <a:gdLst>
                  <a:gd name="connsiteX0" fmla="*/ 148543 w 246687"/>
                  <a:gd name="connsiteY0" fmla="*/ 137933 h 303716"/>
                  <a:gd name="connsiteX1" fmla="*/ 216183 w 246687"/>
                  <a:gd name="connsiteY1" fmla="*/ 159153 h 303716"/>
                  <a:gd name="connsiteX2" fmla="*/ 246687 w 246687"/>
                  <a:gd name="connsiteY2" fmla="*/ 220162 h 303716"/>
                  <a:gd name="connsiteX3" fmla="*/ 220162 w 246687"/>
                  <a:gd name="connsiteY3" fmla="*/ 281170 h 303716"/>
                  <a:gd name="connsiteX4" fmla="*/ 156500 w 246687"/>
                  <a:gd name="connsiteY4" fmla="*/ 303717 h 303716"/>
                  <a:gd name="connsiteX5" fmla="*/ 0 w 246687"/>
                  <a:gd name="connsiteY5" fmla="*/ 303717 h 303716"/>
                  <a:gd name="connsiteX6" fmla="*/ 0 w 246687"/>
                  <a:gd name="connsiteY6" fmla="*/ 289128 h 303716"/>
                  <a:gd name="connsiteX7" fmla="*/ 1326 w 246687"/>
                  <a:gd name="connsiteY7" fmla="*/ 289128 h 303716"/>
                  <a:gd name="connsiteX8" fmla="*/ 2653 w 246687"/>
                  <a:gd name="connsiteY8" fmla="*/ 289128 h 303716"/>
                  <a:gd name="connsiteX9" fmla="*/ 35809 w 246687"/>
                  <a:gd name="connsiteY9" fmla="*/ 283823 h 303716"/>
                  <a:gd name="connsiteX10" fmla="*/ 47746 w 246687"/>
                  <a:gd name="connsiteY10" fmla="*/ 253318 h 303716"/>
                  <a:gd name="connsiteX11" fmla="*/ 47746 w 246687"/>
                  <a:gd name="connsiteY11" fmla="*/ 49072 h 303716"/>
                  <a:gd name="connsiteX12" fmla="*/ 35809 w 246687"/>
                  <a:gd name="connsiteY12" fmla="*/ 18568 h 303716"/>
                  <a:gd name="connsiteX13" fmla="*/ 2653 w 246687"/>
                  <a:gd name="connsiteY13" fmla="*/ 13263 h 303716"/>
                  <a:gd name="connsiteX14" fmla="*/ 1326 w 246687"/>
                  <a:gd name="connsiteY14" fmla="*/ 13263 h 303716"/>
                  <a:gd name="connsiteX15" fmla="*/ 0 w 246687"/>
                  <a:gd name="connsiteY15" fmla="*/ 13263 h 303716"/>
                  <a:gd name="connsiteX16" fmla="*/ 0 w 246687"/>
                  <a:gd name="connsiteY16" fmla="*/ 0 h 303716"/>
                  <a:gd name="connsiteX17" fmla="*/ 147217 w 246687"/>
                  <a:gd name="connsiteY17" fmla="*/ 0 h 303716"/>
                  <a:gd name="connsiteX18" fmla="*/ 202920 w 246687"/>
                  <a:gd name="connsiteY18" fmla="*/ 15915 h 303716"/>
                  <a:gd name="connsiteX19" fmla="*/ 228119 w 246687"/>
                  <a:gd name="connsiteY19" fmla="*/ 66314 h 303716"/>
                  <a:gd name="connsiteX20" fmla="*/ 202920 w 246687"/>
                  <a:gd name="connsiteY20" fmla="*/ 119365 h 303716"/>
                  <a:gd name="connsiteX21" fmla="*/ 148543 w 246687"/>
                  <a:gd name="connsiteY21" fmla="*/ 137933 h 303716"/>
                  <a:gd name="connsiteX22" fmla="*/ 92839 w 246687"/>
                  <a:gd name="connsiteY22" fmla="*/ 147216 h 303716"/>
                  <a:gd name="connsiteX23" fmla="*/ 92839 w 246687"/>
                  <a:gd name="connsiteY23" fmla="*/ 251992 h 303716"/>
                  <a:gd name="connsiteX24" fmla="*/ 106102 w 246687"/>
                  <a:gd name="connsiteY24" fmla="*/ 279844 h 303716"/>
                  <a:gd name="connsiteX25" fmla="*/ 137933 w 246687"/>
                  <a:gd name="connsiteY25" fmla="*/ 285149 h 303716"/>
                  <a:gd name="connsiteX26" fmla="*/ 183026 w 246687"/>
                  <a:gd name="connsiteY26" fmla="*/ 262602 h 303716"/>
                  <a:gd name="connsiteX27" fmla="*/ 196289 w 246687"/>
                  <a:gd name="connsiteY27" fmla="*/ 210878 h 303716"/>
                  <a:gd name="connsiteX28" fmla="*/ 164458 w 246687"/>
                  <a:gd name="connsiteY28" fmla="*/ 152522 h 303716"/>
                  <a:gd name="connsiteX29" fmla="*/ 92839 w 246687"/>
                  <a:gd name="connsiteY29" fmla="*/ 147216 h 303716"/>
                  <a:gd name="connsiteX30" fmla="*/ 92839 w 246687"/>
                  <a:gd name="connsiteY30" fmla="*/ 132627 h 303716"/>
                  <a:gd name="connsiteX31" fmla="*/ 155174 w 246687"/>
                  <a:gd name="connsiteY31" fmla="*/ 124670 h 303716"/>
                  <a:gd name="connsiteX32" fmla="*/ 180373 w 246687"/>
                  <a:gd name="connsiteY32" fmla="*/ 72945 h 303716"/>
                  <a:gd name="connsiteX33" fmla="*/ 169763 w 246687"/>
                  <a:gd name="connsiteY33" fmla="*/ 29178 h 303716"/>
                  <a:gd name="connsiteX34" fmla="*/ 128649 w 246687"/>
                  <a:gd name="connsiteY34" fmla="*/ 13263 h 303716"/>
                  <a:gd name="connsiteX35" fmla="*/ 92839 w 246687"/>
                  <a:gd name="connsiteY35" fmla="*/ 13263 h 303716"/>
                  <a:gd name="connsiteX36" fmla="*/ 92839 w 246687"/>
                  <a:gd name="connsiteY36" fmla="*/ 132627 h 3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6687" h="303716">
                    <a:moveTo>
                      <a:pt x="148543" y="137933"/>
                    </a:moveTo>
                    <a:cubicBezTo>
                      <a:pt x="173742" y="139259"/>
                      <a:pt x="194962" y="145890"/>
                      <a:pt x="216183" y="159153"/>
                    </a:cubicBezTo>
                    <a:cubicBezTo>
                      <a:pt x="236077" y="172416"/>
                      <a:pt x="246687" y="193636"/>
                      <a:pt x="246687" y="220162"/>
                    </a:cubicBezTo>
                    <a:cubicBezTo>
                      <a:pt x="246687" y="245361"/>
                      <a:pt x="237403" y="266581"/>
                      <a:pt x="220162" y="281170"/>
                    </a:cubicBezTo>
                    <a:cubicBezTo>
                      <a:pt x="202920" y="295759"/>
                      <a:pt x="181700" y="303717"/>
                      <a:pt x="156500" y="303717"/>
                    </a:cubicBezTo>
                    <a:lnTo>
                      <a:pt x="0" y="303717"/>
                    </a:lnTo>
                    <a:lnTo>
                      <a:pt x="0" y="289128"/>
                    </a:lnTo>
                    <a:cubicBezTo>
                      <a:pt x="0" y="289128"/>
                      <a:pt x="0" y="289128"/>
                      <a:pt x="1326" y="289128"/>
                    </a:cubicBezTo>
                    <a:cubicBezTo>
                      <a:pt x="1326" y="289128"/>
                      <a:pt x="1326" y="289128"/>
                      <a:pt x="2653" y="289128"/>
                    </a:cubicBezTo>
                    <a:cubicBezTo>
                      <a:pt x="17242" y="287802"/>
                      <a:pt x="27852" y="286475"/>
                      <a:pt x="35809" y="283823"/>
                    </a:cubicBezTo>
                    <a:cubicBezTo>
                      <a:pt x="42441" y="279844"/>
                      <a:pt x="47746" y="269234"/>
                      <a:pt x="47746" y="253318"/>
                    </a:cubicBezTo>
                    <a:lnTo>
                      <a:pt x="47746" y="49072"/>
                    </a:lnTo>
                    <a:cubicBezTo>
                      <a:pt x="47746" y="33157"/>
                      <a:pt x="43767" y="22547"/>
                      <a:pt x="35809" y="18568"/>
                    </a:cubicBezTo>
                    <a:cubicBezTo>
                      <a:pt x="27852" y="14589"/>
                      <a:pt x="17242" y="13263"/>
                      <a:pt x="2653" y="13263"/>
                    </a:cubicBezTo>
                    <a:cubicBezTo>
                      <a:pt x="2653" y="13263"/>
                      <a:pt x="2653" y="13263"/>
                      <a:pt x="1326" y="13263"/>
                    </a:cubicBezTo>
                    <a:cubicBezTo>
                      <a:pt x="1326" y="13263"/>
                      <a:pt x="1326" y="13263"/>
                      <a:pt x="0" y="13263"/>
                    </a:cubicBezTo>
                    <a:lnTo>
                      <a:pt x="0" y="0"/>
                    </a:lnTo>
                    <a:lnTo>
                      <a:pt x="147217" y="0"/>
                    </a:lnTo>
                    <a:cubicBezTo>
                      <a:pt x="168437" y="0"/>
                      <a:pt x="187005" y="5305"/>
                      <a:pt x="202920" y="15915"/>
                    </a:cubicBezTo>
                    <a:cubicBezTo>
                      <a:pt x="218835" y="26525"/>
                      <a:pt x="228119" y="43767"/>
                      <a:pt x="228119" y="66314"/>
                    </a:cubicBezTo>
                    <a:cubicBezTo>
                      <a:pt x="228119" y="91513"/>
                      <a:pt x="220162" y="108755"/>
                      <a:pt x="202920" y="119365"/>
                    </a:cubicBezTo>
                    <a:cubicBezTo>
                      <a:pt x="188331" y="127322"/>
                      <a:pt x="169763" y="135280"/>
                      <a:pt x="148543" y="137933"/>
                    </a:cubicBezTo>
                    <a:close/>
                    <a:moveTo>
                      <a:pt x="92839" y="147216"/>
                    </a:moveTo>
                    <a:lnTo>
                      <a:pt x="92839" y="251992"/>
                    </a:lnTo>
                    <a:cubicBezTo>
                      <a:pt x="92839" y="266581"/>
                      <a:pt x="98144" y="277191"/>
                      <a:pt x="106102" y="279844"/>
                    </a:cubicBezTo>
                    <a:cubicBezTo>
                      <a:pt x="114060" y="285149"/>
                      <a:pt x="124670" y="285149"/>
                      <a:pt x="137933" y="285149"/>
                    </a:cubicBezTo>
                    <a:cubicBezTo>
                      <a:pt x="160479" y="285149"/>
                      <a:pt x="175068" y="278518"/>
                      <a:pt x="183026" y="262602"/>
                    </a:cubicBezTo>
                    <a:cubicBezTo>
                      <a:pt x="190984" y="248013"/>
                      <a:pt x="196289" y="230772"/>
                      <a:pt x="196289" y="210878"/>
                    </a:cubicBezTo>
                    <a:cubicBezTo>
                      <a:pt x="196289" y="176395"/>
                      <a:pt x="185678" y="157827"/>
                      <a:pt x="164458" y="152522"/>
                    </a:cubicBezTo>
                    <a:cubicBezTo>
                      <a:pt x="141911" y="149869"/>
                      <a:pt x="118038" y="147216"/>
                      <a:pt x="92839" y="147216"/>
                    </a:cubicBezTo>
                    <a:close/>
                    <a:moveTo>
                      <a:pt x="92839" y="132627"/>
                    </a:moveTo>
                    <a:cubicBezTo>
                      <a:pt x="116712" y="132627"/>
                      <a:pt x="136606" y="129975"/>
                      <a:pt x="155174" y="124670"/>
                    </a:cubicBezTo>
                    <a:cubicBezTo>
                      <a:pt x="173742" y="119365"/>
                      <a:pt x="180373" y="102123"/>
                      <a:pt x="180373" y="72945"/>
                    </a:cubicBezTo>
                    <a:cubicBezTo>
                      <a:pt x="180373" y="54377"/>
                      <a:pt x="176395" y="39788"/>
                      <a:pt x="169763" y="29178"/>
                    </a:cubicBezTo>
                    <a:cubicBezTo>
                      <a:pt x="163132" y="18568"/>
                      <a:pt x="148543" y="13263"/>
                      <a:pt x="128649" y="13263"/>
                    </a:cubicBezTo>
                    <a:lnTo>
                      <a:pt x="92839" y="13263"/>
                    </a:lnTo>
                    <a:lnTo>
                      <a:pt x="92839" y="132627"/>
                    </a:ln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A4C567-2A26-2DD0-1DF9-267859C3A736}"/>
              </a:ext>
            </a:extLst>
          </p:cNvPr>
          <p:cNvSpPr txBox="1"/>
          <p:nvPr userDrawn="1"/>
        </p:nvSpPr>
        <p:spPr>
          <a:xfrm>
            <a:off x="24807533" y="1043067"/>
            <a:ext cx="1384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b="1" dirty="0">
                <a:latin typeface="Ideal Sans Medium" pitchFamily="50" charset="0"/>
                <a:cs typeface="Ideal Sans Medium" pitchFamily="50" charset="0"/>
              </a:rPr>
              <a:t>ASIA CLEAN ENERGY FORUM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1EE87-7A3E-5D44-7F76-6D62D805C388}"/>
              </a:ext>
            </a:extLst>
          </p:cNvPr>
          <p:cNvSpPr txBox="1"/>
          <p:nvPr userDrawn="1"/>
        </p:nvSpPr>
        <p:spPr>
          <a:xfrm>
            <a:off x="24807532" y="1920436"/>
            <a:ext cx="11019685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PH" sz="5400" b="1" dirty="0">
                <a:solidFill>
                  <a:srgbClr val="00B6C9"/>
                </a:solidFill>
                <a:latin typeface="Ideal Sans Medium" pitchFamily="50" charset="0"/>
                <a:cs typeface="Ideal Sans Medium" pitchFamily="50" charset="0"/>
              </a:rPr>
              <a:t>Accelerating the Clean Energy Transition and Ensuring Energy Security and Affordability </a:t>
            </a:r>
          </a:p>
          <a:p>
            <a:pPr>
              <a:lnSpc>
                <a:spcPts val="6200"/>
              </a:lnSpc>
            </a:pPr>
            <a:r>
              <a:rPr lang="en-PH" sz="5400" b="1" dirty="0">
                <a:solidFill>
                  <a:srgbClr val="8CC63F"/>
                </a:solidFill>
                <a:latin typeface="Ideal Sans Medium" pitchFamily="50" charset="0"/>
                <a:cs typeface="Ideal Sans Medium" pitchFamily="50" charset="0"/>
              </a:rPr>
              <a:t>Time for Urgent Action 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1D62C-69E8-1B4F-71B8-721CE45F07CC}"/>
              </a:ext>
            </a:extLst>
          </p:cNvPr>
          <p:cNvSpPr txBox="1"/>
          <p:nvPr userDrawn="1"/>
        </p:nvSpPr>
        <p:spPr>
          <a:xfrm>
            <a:off x="24877146" y="5505138"/>
            <a:ext cx="1384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b="0" dirty="0">
                <a:latin typeface="Ideal Sans Book" pitchFamily="50" charset="0"/>
                <a:cs typeface="Ideal Sans Book" pitchFamily="50" charset="0"/>
              </a:rPr>
              <a:t>3-7 JUNE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72866-E6D4-C194-CD4B-BCAA11210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0" b="3702"/>
          <a:stretch/>
        </p:blipFill>
        <p:spPr>
          <a:xfrm>
            <a:off x="629665" y="1113843"/>
            <a:ext cx="17763505" cy="69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6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0">
          <p15:clr>
            <a:srgbClr val="FBAE40"/>
          </p15:clr>
        </p15:guide>
        <p15:guide id="2" pos="72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5401656-7678-9FCC-40C0-CA9FAB9CD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0"/>
            <a:ext cx="22859998" cy="228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0692EB-E785-6355-C9DD-90306EDE9A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51" y="10049659"/>
            <a:ext cx="12523898" cy="161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4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9941D0B-B0CB-4C74-604E-30DD0A9C4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0"/>
            <a:ext cx="22859998" cy="22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8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08B107C-6D8A-519B-15FD-87D3EDB53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-4048124"/>
            <a:ext cx="22859998" cy="809624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53925C-D5E7-2E71-5444-03F615B70A42}"/>
              </a:ext>
            </a:extLst>
          </p:cNvPr>
          <p:cNvGrpSpPr/>
          <p:nvPr userDrawn="1"/>
        </p:nvGrpSpPr>
        <p:grpSpPr>
          <a:xfrm>
            <a:off x="21665238" y="541869"/>
            <a:ext cx="874442" cy="1554563"/>
            <a:chOff x="5625173" y="416858"/>
            <a:chExt cx="935023" cy="93502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F0B326-785E-54BB-30E9-5786D170F86F}"/>
                </a:ext>
              </a:extLst>
            </p:cNvPr>
            <p:cNvSpPr/>
            <p:nvPr/>
          </p:nvSpPr>
          <p:spPr>
            <a:xfrm>
              <a:off x="5625173" y="416858"/>
              <a:ext cx="935023" cy="935023"/>
            </a:xfrm>
            <a:custGeom>
              <a:avLst/>
              <a:gdLst>
                <a:gd name="connsiteX0" fmla="*/ 935024 w 935023"/>
                <a:gd name="connsiteY0" fmla="*/ 935024 h 935023"/>
                <a:gd name="connsiteX1" fmla="*/ 0 w 935023"/>
                <a:gd name="connsiteY1" fmla="*/ 935024 h 935023"/>
                <a:gd name="connsiteX2" fmla="*/ 0 w 935023"/>
                <a:gd name="connsiteY2" fmla="*/ 0 h 935023"/>
                <a:gd name="connsiteX3" fmla="*/ 935024 w 935023"/>
                <a:gd name="connsiteY3" fmla="*/ 0 h 9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023" h="935023">
                  <a:moveTo>
                    <a:pt x="935024" y="935024"/>
                  </a:moveTo>
                  <a:lnTo>
                    <a:pt x="0" y="935024"/>
                  </a:lnTo>
                  <a:lnTo>
                    <a:pt x="0" y="0"/>
                  </a:lnTo>
                  <a:lnTo>
                    <a:pt x="935024" y="0"/>
                  </a:lnTo>
                  <a:close/>
                </a:path>
              </a:pathLst>
            </a:custGeom>
            <a:solidFill>
              <a:srgbClr val="222F6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D91184AD-5ECD-02CC-D007-6BF03391429C}"/>
                </a:ext>
              </a:extLst>
            </p:cNvPr>
            <p:cNvGrpSpPr/>
            <p:nvPr/>
          </p:nvGrpSpPr>
          <p:grpSpPr>
            <a:xfrm>
              <a:off x="5649045" y="808109"/>
              <a:ext cx="867383" cy="310348"/>
              <a:chOff x="5649045" y="808109"/>
              <a:chExt cx="867383" cy="310348"/>
            </a:xfrm>
            <a:solidFill>
              <a:srgbClr val="FFFFFF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15F798-D032-EF61-D618-3F87B5A7D613}"/>
                  </a:ext>
                </a:extLst>
              </p:cNvPr>
              <p:cNvSpPr/>
              <p:nvPr/>
            </p:nvSpPr>
            <p:spPr>
              <a:xfrm>
                <a:off x="5649045" y="808109"/>
                <a:ext cx="623349" cy="310348"/>
              </a:xfrm>
              <a:custGeom>
                <a:avLst/>
                <a:gdLst>
                  <a:gd name="connsiteX0" fmla="*/ 594171 w 623349"/>
                  <a:gd name="connsiteY0" fmla="*/ 70293 h 310348"/>
                  <a:gd name="connsiteX1" fmla="*/ 519900 w 623349"/>
                  <a:gd name="connsiteY1" fmla="*/ 14589 h 310348"/>
                  <a:gd name="connsiteX2" fmla="*/ 494700 w 623349"/>
                  <a:gd name="connsiteY2" fmla="*/ 9284 h 310348"/>
                  <a:gd name="connsiteX3" fmla="*/ 466849 w 623349"/>
                  <a:gd name="connsiteY3" fmla="*/ 6631 h 310348"/>
                  <a:gd name="connsiteX4" fmla="*/ 450933 w 623349"/>
                  <a:gd name="connsiteY4" fmla="*/ 6631 h 310348"/>
                  <a:gd name="connsiteX5" fmla="*/ 435018 w 623349"/>
                  <a:gd name="connsiteY5" fmla="*/ 6631 h 310348"/>
                  <a:gd name="connsiteX6" fmla="*/ 420429 w 623349"/>
                  <a:gd name="connsiteY6" fmla="*/ 6631 h 310348"/>
                  <a:gd name="connsiteX7" fmla="*/ 405840 w 623349"/>
                  <a:gd name="connsiteY7" fmla="*/ 6631 h 310348"/>
                  <a:gd name="connsiteX8" fmla="*/ 391251 w 623349"/>
                  <a:gd name="connsiteY8" fmla="*/ 6631 h 310348"/>
                  <a:gd name="connsiteX9" fmla="*/ 376662 w 623349"/>
                  <a:gd name="connsiteY9" fmla="*/ 6631 h 310348"/>
                  <a:gd name="connsiteX10" fmla="*/ 362073 w 623349"/>
                  <a:gd name="connsiteY10" fmla="*/ 6631 h 310348"/>
                  <a:gd name="connsiteX11" fmla="*/ 347484 w 623349"/>
                  <a:gd name="connsiteY11" fmla="*/ 6631 h 310348"/>
                  <a:gd name="connsiteX12" fmla="*/ 332895 w 623349"/>
                  <a:gd name="connsiteY12" fmla="*/ 6631 h 310348"/>
                  <a:gd name="connsiteX13" fmla="*/ 318306 w 623349"/>
                  <a:gd name="connsiteY13" fmla="*/ 6631 h 310348"/>
                  <a:gd name="connsiteX14" fmla="*/ 318306 w 623349"/>
                  <a:gd name="connsiteY14" fmla="*/ 19894 h 310348"/>
                  <a:gd name="connsiteX15" fmla="*/ 319632 w 623349"/>
                  <a:gd name="connsiteY15" fmla="*/ 19894 h 310348"/>
                  <a:gd name="connsiteX16" fmla="*/ 320958 w 623349"/>
                  <a:gd name="connsiteY16" fmla="*/ 19894 h 310348"/>
                  <a:gd name="connsiteX17" fmla="*/ 354115 w 623349"/>
                  <a:gd name="connsiteY17" fmla="*/ 25199 h 310348"/>
                  <a:gd name="connsiteX18" fmla="*/ 366052 w 623349"/>
                  <a:gd name="connsiteY18" fmla="*/ 55704 h 310348"/>
                  <a:gd name="connsiteX19" fmla="*/ 366052 w 623349"/>
                  <a:gd name="connsiteY19" fmla="*/ 258624 h 310348"/>
                  <a:gd name="connsiteX20" fmla="*/ 354115 w 623349"/>
                  <a:gd name="connsiteY20" fmla="*/ 289128 h 310348"/>
                  <a:gd name="connsiteX21" fmla="*/ 330242 w 623349"/>
                  <a:gd name="connsiteY21" fmla="*/ 294433 h 310348"/>
                  <a:gd name="connsiteX22" fmla="*/ 311675 w 623349"/>
                  <a:gd name="connsiteY22" fmla="*/ 287802 h 310348"/>
                  <a:gd name="connsiteX23" fmla="*/ 295759 w 623349"/>
                  <a:gd name="connsiteY23" fmla="*/ 265255 h 310348"/>
                  <a:gd name="connsiteX24" fmla="*/ 175068 w 623349"/>
                  <a:gd name="connsiteY24" fmla="*/ 0 h 310348"/>
                  <a:gd name="connsiteX25" fmla="*/ 159153 w 623349"/>
                  <a:gd name="connsiteY25" fmla="*/ 0 h 310348"/>
                  <a:gd name="connsiteX26" fmla="*/ 49072 w 623349"/>
                  <a:gd name="connsiteY26" fmla="*/ 265255 h 310348"/>
                  <a:gd name="connsiteX27" fmla="*/ 30504 w 623349"/>
                  <a:gd name="connsiteY27" fmla="*/ 290454 h 310348"/>
                  <a:gd name="connsiteX28" fmla="*/ 0 w 623349"/>
                  <a:gd name="connsiteY28" fmla="*/ 295759 h 310348"/>
                  <a:gd name="connsiteX29" fmla="*/ 0 w 623349"/>
                  <a:gd name="connsiteY29" fmla="*/ 310348 h 310348"/>
                  <a:gd name="connsiteX30" fmla="*/ 104776 w 623349"/>
                  <a:gd name="connsiteY30" fmla="*/ 310348 h 310348"/>
                  <a:gd name="connsiteX31" fmla="*/ 104776 w 623349"/>
                  <a:gd name="connsiteY31" fmla="*/ 295759 h 310348"/>
                  <a:gd name="connsiteX32" fmla="*/ 95492 w 623349"/>
                  <a:gd name="connsiteY32" fmla="*/ 295759 h 310348"/>
                  <a:gd name="connsiteX33" fmla="*/ 91513 w 623349"/>
                  <a:gd name="connsiteY33" fmla="*/ 295759 h 310348"/>
                  <a:gd name="connsiteX34" fmla="*/ 87534 w 623349"/>
                  <a:gd name="connsiteY34" fmla="*/ 295759 h 310348"/>
                  <a:gd name="connsiteX35" fmla="*/ 72945 w 623349"/>
                  <a:gd name="connsiteY35" fmla="*/ 290454 h 310348"/>
                  <a:gd name="connsiteX36" fmla="*/ 66314 w 623349"/>
                  <a:gd name="connsiteY36" fmla="*/ 277191 h 310348"/>
                  <a:gd name="connsiteX37" fmla="*/ 67640 w 623349"/>
                  <a:gd name="connsiteY37" fmla="*/ 271886 h 310348"/>
                  <a:gd name="connsiteX38" fmla="*/ 70293 w 623349"/>
                  <a:gd name="connsiteY38" fmla="*/ 266581 h 310348"/>
                  <a:gd name="connsiteX39" fmla="*/ 94165 w 623349"/>
                  <a:gd name="connsiteY39" fmla="*/ 206899 h 310348"/>
                  <a:gd name="connsiteX40" fmla="*/ 216183 w 623349"/>
                  <a:gd name="connsiteY40" fmla="*/ 206899 h 310348"/>
                  <a:gd name="connsiteX41" fmla="*/ 241382 w 623349"/>
                  <a:gd name="connsiteY41" fmla="*/ 266581 h 310348"/>
                  <a:gd name="connsiteX42" fmla="*/ 245361 w 623349"/>
                  <a:gd name="connsiteY42" fmla="*/ 274539 h 310348"/>
                  <a:gd name="connsiteX43" fmla="*/ 246687 w 623349"/>
                  <a:gd name="connsiteY43" fmla="*/ 282497 h 310348"/>
                  <a:gd name="connsiteX44" fmla="*/ 241382 w 623349"/>
                  <a:gd name="connsiteY44" fmla="*/ 291780 h 310348"/>
                  <a:gd name="connsiteX45" fmla="*/ 229446 w 623349"/>
                  <a:gd name="connsiteY45" fmla="*/ 295759 h 310348"/>
                  <a:gd name="connsiteX46" fmla="*/ 224140 w 623349"/>
                  <a:gd name="connsiteY46" fmla="*/ 295759 h 310348"/>
                  <a:gd name="connsiteX47" fmla="*/ 218835 w 623349"/>
                  <a:gd name="connsiteY47" fmla="*/ 295759 h 310348"/>
                  <a:gd name="connsiteX48" fmla="*/ 208225 w 623349"/>
                  <a:gd name="connsiteY48" fmla="*/ 295759 h 310348"/>
                  <a:gd name="connsiteX49" fmla="*/ 208225 w 623349"/>
                  <a:gd name="connsiteY49" fmla="*/ 310348 h 310348"/>
                  <a:gd name="connsiteX50" fmla="*/ 315653 w 623349"/>
                  <a:gd name="connsiteY50" fmla="*/ 310348 h 310348"/>
                  <a:gd name="connsiteX51" fmla="*/ 334221 w 623349"/>
                  <a:gd name="connsiteY51" fmla="*/ 310348 h 310348"/>
                  <a:gd name="connsiteX52" fmla="*/ 470828 w 623349"/>
                  <a:gd name="connsiteY52" fmla="*/ 310348 h 310348"/>
                  <a:gd name="connsiteX53" fmla="*/ 580908 w 623349"/>
                  <a:gd name="connsiteY53" fmla="*/ 269234 h 310348"/>
                  <a:gd name="connsiteX54" fmla="*/ 623349 w 623349"/>
                  <a:gd name="connsiteY54" fmla="*/ 160479 h 310348"/>
                  <a:gd name="connsiteX55" fmla="*/ 594171 w 623349"/>
                  <a:gd name="connsiteY55" fmla="*/ 70293 h 310348"/>
                  <a:gd name="connsiteX56" fmla="*/ 99471 w 623349"/>
                  <a:gd name="connsiteY56" fmla="*/ 187005 h 310348"/>
                  <a:gd name="connsiteX57" fmla="*/ 148543 w 623349"/>
                  <a:gd name="connsiteY57" fmla="*/ 63661 h 310348"/>
                  <a:gd name="connsiteX58" fmla="*/ 149869 w 623349"/>
                  <a:gd name="connsiteY58" fmla="*/ 61009 h 310348"/>
                  <a:gd name="connsiteX59" fmla="*/ 151195 w 623349"/>
                  <a:gd name="connsiteY59" fmla="*/ 58356 h 310348"/>
                  <a:gd name="connsiteX60" fmla="*/ 152522 w 623349"/>
                  <a:gd name="connsiteY60" fmla="*/ 54377 h 310348"/>
                  <a:gd name="connsiteX61" fmla="*/ 153848 w 623349"/>
                  <a:gd name="connsiteY61" fmla="*/ 50398 h 310348"/>
                  <a:gd name="connsiteX62" fmla="*/ 159153 w 623349"/>
                  <a:gd name="connsiteY62" fmla="*/ 64987 h 310348"/>
                  <a:gd name="connsiteX63" fmla="*/ 164458 w 623349"/>
                  <a:gd name="connsiteY63" fmla="*/ 79576 h 310348"/>
                  <a:gd name="connsiteX64" fmla="*/ 165784 w 623349"/>
                  <a:gd name="connsiteY64" fmla="*/ 83555 h 310348"/>
                  <a:gd name="connsiteX65" fmla="*/ 167111 w 623349"/>
                  <a:gd name="connsiteY65" fmla="*/ 87534 h 310348"/>
                  <a:gd name="connsiteX66" fmla="*/ 206899 w 623349"/>
                  <a:gd name="connsiteY66" fmla="*/ 184352 h 310348"/>
                  <a:gd name="connsiteX67" fmla="*/ 99471 w 623349"/>
                  <a:gd name="connsiteY67" fmla="*/ 184352 h 310348"/>
                  <a:gd name="connsiteX68" fmla="*/ 542446 w 623349"/>
                  <a:gd name="connsiteY68" fmla="*/ 253318 h 310348"/>
                  <a:gd name="connsiteX69" fmla="*/ 458891 w 623349"/>
                  <a:gd name="connsiteY69" fmla="*/ 294433 h 310348"/>
                  <a:gd name="connsiteX70" fmla="*/ 415124 w 623349"/>
                  <a:gd name="connsiteY70" fmla="*/ 286475 h 310348"/>
                  <a:gd name="connsiteX71" fmla="*/ 404514 w 623349"/>
                  <a:gd name="connsiteY71" fmla="*/ 244035 h 310348"/>
                  <a:gd name="connsiteX72" fmla="*/ 404514 w 623349"/>
                  <a:gd name="connsiteY72" fmla="*/ 21220 h 310348"/>
                  <a:gd name="connsiteX73" fmla="*/ 412471 w 623349"/>
                  <a:gd name="connsiteY73" fmla="*/ 19894 h 310348"/>
                  <a:gd name="connsiteX74" fmla="*/ 420429 w 623349"/>
                  <a:gd name="connsiteY74" fmla="*/ 19894 h 310348"/>
                  <a:gd name="connsiteX75" fmla="*/ 428387 w 623349"/>
                  <a:gd name="connsiteY75" fmla="*/ 19894 h 310348"/>
                  <a:gd name="connsiteX76" fmla="*/ 436344 w 623349"/>
                  <a:gd name="connsiteY76" fmla="*/ 19894 h 310348"/>
                  <a:gd name="connsiteX77" fmla="*/ 534489 w 623349"/>
                  <a:gd name="connsiteY77" fmla="*/ 57030 h 310348"/>
                  <a:gd name="connsiteX78" fmla="*/ 564993 w 623349"/>
                  <a:gd name="connsiteY78" fmla="*/ 160479 h 310348"/>
                  <a:gd name="connsiteX79" fmla="*/ 542446 w 623349"/>
                  <a:gd name="connsiteY79" fmla="*/ 253318 h 31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23349" h="310348">
                    <a:moveTo>
                      <a:pt x="594171" y="70293"/>
                    </a:moveTo>
                    <a:cubicBezTo>
                      <a:pt x="576929" y="45093"/>
                      <a:pt x="551730" y="25199"/>
                      <a:pt x="519900" y="14589"/>
                    </a:cubicBezTo>
                    <a:cubicBezTo>
                      <a:pt x="511942" y="11936"/>
                      <a:pt x="502658" y="9284"/>
                      <a:pt x="494700" y="9284"/>
                    </a:cubicBezTo>
                    <a:cubicBezTo>
                      <a:pt x="485417" y="6631"/>
                      <a:pt x="476133" y="6631"/>
                      <a:pt x="466849" y="6631"/>
                    </a:cubicBezTo>
                    <a:cubicBezTo>
                      <a:pt x="461544" y="6631"/>
                      <a:pt x="456239" y="6631"/>
                      <a:pt x="450933" y="6631"/>
                    </a:cubicBezTo>
                    <a:cubicBezTo>
                      <a:pt x="445628" y="6631"/>
                      <a:pt x="440323" y="6631"/>
                      <a:pt x="435018" y="6631"/>
                    </a:cubicBezTo>
                    <a:cubicBezTo>
                      <a:pt x="429713" y="6631"/>
                      <a:pt x="425734" y="6631"/>
                      <a:pt x="420429" y="6631"/>
                    </a:cubicBezTo>
                    <a:cubicBezTo>
                      <a:pt x="415124" y="6631"/>
                      <a:pt x="409819" y="6631"/>
                      <a:pt x="405840" y="6631"/>
                    </a:cubicBezTo>
                    <a:cubicBezTo>
                      <a:pt x="400535" y="6631"/>
                      <a:pt x="395230" y="6631"/>
                      <a:pt x="391251" y="6631"/>
                    </a:cubicBezTo>
                    <a:cubicBezTo>
                      <a:pt x="387272" y="6631"/>
                      <a:pt x="380641" y="6631"/>
                      <a:pt x="376662" y="6631"/>
                    </a:cubicBezTo>
                    <a:cubicBezTo>
                      <a:pt x="371357" y="6631"/>
                      <a:pt x="367378" y="6631"/>
                      <a:pt x="362073" y="6631"/>
                    </a:cubicBezTo>
                    <a:cubicBezTo>
                      <a:pt x="356768" y="6631"/>
                      <a:pt x="351463" y="6631"/>
                      <a:pt x="347484" y="6631"/>
                    </a:cubicBezTo>
                    <a:cubicBezTo>
                      <a:pt x="343505" y="6631"/>
                      <a:pt x="336874" y="6631"/>
                      <a:pt x="332895" y="6631"/>
                    </a:cubicBezTo>
                    <a:cubicBezTo>
                      <a:pt x="327590" y="6631"/>
                      <a:pt x="322285" y="6631"/>
                      <a:pt x="318306" y="6631"/>
                    </a:cubicBezTo>
                    <a:lnTo>
                      <a:pt x="318306" y="19894"/>
                    </a:lnTo>
                    <a:cubicBezTo>
                      <a:pt x="318306" y="19894"/>
                      <a:pt x="318306" y="19894"/>
                      <a:pt x="319632" y="19894"/>
                    </a:cubicBezTo>
                    <a:cubicBezTo>
                      <a:pt x="319632" y="19894"/>
                      <a:pt x="319632" y="19894"/>
                      <a:pt x="320958" y="19894"/>
                    </a:cubicBezTo>
                    <a:cubicBezTo>
                      <a:pt x="335548" y="21220"/>
                      <a:pt x="346158" y="22547"/>
                      <a:pt x="354115" y="25199"/>
                    </a:cubicBezTo>
                    <a:cubicBezTo>
                      <a:pt x="362073" y="29178"/>
                      <a:pt x="366052" y="39788"/>
                      <a:pt x="366052" y="55704"/>
                    </a:cubicBezTo>
                    <a:lnTo>
                      <a:pt x="366052" y="258624"/>
                    </a:lnTo>
                    <a:cubicBezTo>
                      <a:pt x="366052" y="274539"/>
                      <a:pt x="362073" y="285149"/>
                      <a:pt x="354115" y="289128"/>
                    </a:cubicBezTo>
                    <a:cubicBezTo>
                      <a:pt x="348810" y="291780"/>
                      <a:pt x="339526" y="294433"/>
                      <a:pt x="330242" y="294433"/>
                    </a:cubicBezTo>
                    <a:cubicBezTo>
                      <a:pt x="323611" y="293107"/>
                      <a:pt x="315653" y="290454"/>
                      <a:pt x="311675" y="287802"/>
                    </a:cubicBezTo>
                    <a:cubicBezTo>
                      <a:pt x="306369" y="282497"/>
                      <a:pt x="299738" y="274539"/>
                      <a:pt x="295759" y="265255"/>
                    </a:cubicBezTo>
                    <a:lnTo>
                      <a:pt x="175068" y="0"/>
                    </a:lnTo>
                    <a:lnTo>
                      <a:pt x="159153" y="0"/>
                    </a:lnTo>
                    <a:lnTo>
                      <a:pt x="49072" y="265255"/>
                    </a:lnTo>
                    <a:cubicBezTo>
                      <a:pt x="43767" y="277191"/>
                      <a:pt x="38462" y="285149"/>
                      <a:pt x="30504" y="290454"/>
                    </a:cubicBezTo>
                    <a:cubicBezTo>
                      <a:pt x="23873" y="294433"/>
                      <a:pt x="13263" y="295759"/>
                      <a:pt x="0" y="295759"/>
                    </a:cubicBezTo>
                    <a:lnTo>
                      <a:pt x="0" y="310348"/>
                    </a:lnTo>
                    <a:lnTo>
                      <a:pt x="104776" y="310348"/>
                    </a:lnTo>
                    <a:lnTo>
                      <a:pt x="104776" y="295759"/>
                    </a:lnTo>
                    <a:lnTo>
                      <a:pt x="95492" y="295759"/>
                    </a:lnTo>
                    <a:cubicBezTo>
                      <a:pt x="94165" y="295759"/>
                      <a:pt x="92839" y="295759"/>
                      <a:pt x="91513" y="295759"/>
                    </a:cubicBezTo>
                    <a:cubicBezTo>
                      <a:pt x="90187" y="295759"/>
                      <a:pt x="88860" y="295759"/>
                      <a:pt x="87534" y="295759"/>
                    </a:cubicBezTo>
                    <a:cubicBezTo>
                      <a:pt x="82229" y="295759"/>
                      <a:pt x="76924" y="294433"/>
                      <a:pt x="72945" y="290454"/>
                    </a:cubicBezTo>
                    <a:cubicBezTo>
                      <a:pt x="67640" y="287802"/>
                      <a:pt x="66314" y="283823"/>
                      <a:pt x="66314" y="277191"/>
                    </a:cubicBezTo>
                    <a:cubicBezTo>
                      <a:pt x="66314" y="274539"/>
                      <a:pt x="66314" y="271886"/>
                      <a:pt x="67640" y="271886"/>
                    </a:cubicBezTo>
                    <a:cubicBezTo>
                      <a:pt x="68966" y="270560"/>
                      <a:pt x="68966" y="269234"/>
                      <a:pt x="70293" y="266581"/>
                    </a:cubicBezTo>
                    <a:lnTo>
                      <a:pt x="94165" y="206899"/>
                    </a:lnTo>
                    <a:lnTo>
                      <a:pt x="216183" y="206899"/>
                    </a:lnTo>
                    <a:lnTo>
                      <a:pt x="241382" y="266581"/>
                    </a:lnTo>
                    <a:cubicBezTo>
                      <a:pt x="242708" y="269234"/>
                      <a:pt x="244035" y="271886"/>
                      <a:pt x="245361" y="274539"/>
                    </a:cubicBezTo>
                    <a:cubicBezTo>
                      <a:pt x="246687" y="277191"/>
                      <a:pt x="246687" y="279844"/>
                      <a:pt x="246687" y="282497"/>
                    </a:cubicBezTo>
                    <a:cubicBezTo>
                      <a:pt x="246687" y="287802"/>
                      <a:pt x="244035" y="290454"/>
                      <a:pt x="241382" y="291780"/>
                    </a:cubicBezTo>
                    <a:cubicBezTo>
                      <a:pt x="237403" y="294433"/>
                      <a:pt x="234751" y="295759"/>
                      <a:pt x="229446" y="295759"/>
                    </a:cubicBezTo>
                    <a:cubicBezTo>
                      <a:pt x="226793" y="295759"/>
                      <a:pt x="225467" y="295759"/>
                      <a:pt x="224140" y="295759"/>
                    </a:cubicBezTo>
                    <a:cubicBezTo>
                      <a:pt x="222814" y="295759"/>
                      <a:pt x="220162" y="295759"/>
                      <a:pt x="218835" y="295759"/>
                    </a:cubicBezTo>
                    <a:lnTo>
                      <a:pt x="208225" y="295759"/>
                    </a:lnTo>
                    <a:lnTo>
                      <a:pt x="208225" y="310348"/>
                    </a:lnTo>
                    <a:lnTo>
                      <a:pt x="315653" y="310348"/>
                    </a:lnTo>
                    <a:lnTo>
                      <a:pt x="334221" y="310348"/>
                    </a:lnTo>
                    <a:lnTo>
                      <a:pt x="470828" y="310348"/>
                    </a:lnTo>
                    <a:cubicBezTo>
                      <a:pt x="515921" y="310348"/>
                      <a:pt x="553057" y="295759"/>
                      <a:pt x="580908" y="269234"/>
                    </a:cubicBezTo>
                    <a:cubicBezTo>
                      <a:pt x="608760" y="241382"/>
                      <a:pt x="623349" y="205573"/>
                      <a:pt x="623349" y="160479"/>
                    </a:cubicBezTo>
                    <a:cubicBezTo>
                      <a:pt x="620697" y="125996"/>
                      <a:pt x="611413" y="96818"/>
                      <a:pt x="594171" y="70293"/>
                    </a:cubicBezTo>
                    <a:close/>
                    <a:moveTo>
                      <a:pt x="99471" y="187005"/>
                    </a:moveTo>
                    <a:lnTo>
                      <a:pt x="148543" y="63661"/>
                    </a:lnTo>
                    <a:cubicBezTo>
                      <a:pt x="148543" y="62335"/>
                      <a:pt x="149869" y="61009"/>
                      <a:pt x="149869" y="61009"/>
                    </a:cubicBezTo>
                    <a:cubicBezTo>
                      <a:pt x="149869" y="59682"/>
                      <a:pt x="151195" y="58356"/>
                      <a:pt x="151195" y="58356"/>
                    </a:cubicBezTo>
                    <a:cubicBezTo>
                      <a:pt x="151195" y="57030"/>
                      <a:pt x="152522" y="55704"/>
                      <a:pt x="152522" y="54377"/>
                    </a:cubicBezTo>
                    <a:cubicBezTo>
                      <a:pt x="152522" y="53051"/>
                      <a:pt x="153848" y="51725"/>
                      <a:pt x="153848" y="50398"/>
                    </a:cubicBezTo>
                    <a:cubicBezTo>
                      <a:pt x="155174" y="55704"/>
                      <a:pt x="156500" y="59682"/>
                      <a:pt x="159153" y="64987"/>
                    </a:cubicBezTo>
                    <a:cubicBezTo>
                      <a:pt x="161806" y="70293"/>
                      <a:pt x="163132" y="74271"/>
                      <a:pt x="164458" y="79576"/>
                    </a:cubicBezTo>
                    <a:cubicBezTo>
                      <a:pt x="164458" y="80903"/>
                      <a:pt x="165784" y="82229"/>
                      <a:pt x="165784" y="83555"/>
                    </a:cubicBezTo>
                    <a:cubicBezTo>
                      <a:pt x="167111" y="84882"/>
                      <a:pt x="167111" y="86208"/>
                      <a:pt x="167111" y="87534"/>
                    </a:cubicBezTo>
                    <a:lnTo>
                      <a:pt x="206899" y="184352"/>
                    </a:lnTo>
                    <a:lnTo>
                      <a:pt x="99471" y="184352"/>
                    </a:lnTo>
                    <a:close/>
                    <a:moveTo>
                      <a:pt x="542446" y="253318"/>
                    </a:moveTo>
                    <a:cubicBezTo>
                      <a:pt x="527857" y="279844"/>
                      <a:pt x="498679" y="294433"/>
                      <a:pt x="458891" y="294433"/>
                    </a:cubicBezTo>
                    <a:cubicBezTo>
                      <a:pt x="437671" y="294433"/>
                      <a:pt x="423082" y="291780"/>
                      <a:pt x="415124" y="286475"/>
                    </a:cubicBezTo>
                    <a:cubicBezTo>
                      <a:pt x="408493" y="281170"/>
                      <a:pt x="404514" y="266581"/>
                      <a:pt x="404514" y="244035"/>
                    </a:cubicBezTo>
                    <a:lnTo>
                      <a:pt x="404514" y="21220"/>
                    </a:lnTo>
                    <a:cubicBezTo>
                      <a:pt x="407166" y="21220"/>
                      <a:pt x="409819" y="21220"/>
                      <a:pt x="412471" y="19894"/>
                    </a:cubicBezTo>
                    <a:cubicBezTo>
                      <a:pt x="415124" y="19894"/>
                      <a:pt x="417777" y="19894"/>
                      <a:pt x="420429" y="19894"/>
                    </a:cubicBezTo>
                    <a:cubicBezTo>
                      <a:pt x="423082" y="19894"/>
                      <a:pt x="425734" y="19894"/>
                      <a:pt x="428387" y="19894"/>
                    </a:cubicBezTo>
                    <a:cubicBezTo>
                      <a:pt x="431039" y="19894"/>
                      <a:pt x="433692" y="19894"/>
                      <a:pt x="436344" y="19894"/>
                    </a:cubicBezTo>
                    <a:cubicBezTo>
                      <a:pt x="480111" y="19894"/>
                      <a:pt x="513268" y="33157"/>
                      <a:pt x="534489" y="57030"/>
                    </a:cubicBezTo>
                    <a:cubicBezTo>
                      <a:pt x="555709" y="82229"/>
                      <a:pt x="564993" y="115386"/>
                      <a:pt x="564993" y="160479"/>
                    </a:cubicBezTo>
                    <a:cubicBezTo>
                      <a:pt x="567646" y="193636"/>
                      <a:pt x="559688" y="225467"/>
                      <a:pt x="542446" y="253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 sz="432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03D1EF6-9C74-436D-E9C7-76B5D419133F}"/>
                  </a:ext>
                </a:extLst>
              </p:cNvPr>
              <p:cNvSpPr/>
              <p:nvPr/>
            </p:nvSpPr>
            <p:spPr>
              <a:xfrm>
                <a:off x="6269742" y="814740"/>
                <a:ext cx="246687" cy="303716"/>
              </a:xfrm>
              <a:custGeom>
                <a:avLst/>
                <a:gdLst>
                  <a:gd name="connsiteX0" fmla="*/ 148543 w 246687"/>
                  <a:gd name="connsiteY0" fmla="*/ 137933 h 303716"/>
                  <a:gd name="connsiteX1" fmla="*/ 216183 w 246687"/>
                  <a:gd name="connsiteY1" fmla="*/ 159153 h 303716"/>
                  <a:gd name="connsiteX2" fmla="*/ 246687 w 246687"/>
                  <a:gd name="connsiteY2" fmla="*/ 220162 h 303716"/>
                  <a:gd name="connsiteX3" fmla="*/ 220162 w 246687"/>
                  <a:gd name="connsiteY3" fmla="*/ 281170 h 303716"/>
                  <a:gd name="connsiteX4" fmla="*/ 156500 w 246687"/>
                  <a:gd name="connsiteY4" fmla="*/ 303717 h 303716"/>
                  <a:gd name="connsiteX5" fmla="*/ 0 w 246687"/>
                  <a:gd name="connsiteY5" fmla="*/ 303717 h 303716"/>
                  <a:gd name="connsiteX6" fmla="*/ 0 w 246687"/>
                  <a:gd name="connsiteY6" fmla="*/ 289128 h 303716"/>
                  <a:gd name="connsiteX7" fmla="*/ 1326 w 246687"/>
                  <a:gd name="connsiteY7" fmla="*/ 289128 h 303716"/>
                  <a:gd name="connsiteX8" fmla="*/ 2653 w 246687"/>
                  <a:gd name="connsiteY8" fmla="*/ 289128 h 303716"/>
                  <a:gd name="connsiteX9" fmla="*/ 35809 w 246687"/>
                  <a:gd name="connsiteY9" fmla="*/ 283823 h 303716"/>
                  <a:gd name="connsiteX10" fmla="*/ 47746 w 246687"/>
                  <a:gd name="connsiteY10" fmla="*/ 253318 h 303716"/>
                  <a:gd name="connsiteX11" fmla="*/ 47746 w 246687"/>
                  <a:gd name="connsiteY11" fmla="*/ 49072 h 303716"/>
                  <a:gd name="connsiteX12" fmla="*/ 35809 w 246687"/>
                  <a:gd name="connsiteY12" fmla="*/ 18568 h 303716"/>
                  <a:gd name="connsiteX13" fmla="*/ 2653 w 246687"/>
                  <a:gd name="connsiteY13" fmla="*/ 13263 h 303716"/>
                  <a:gd name="connsiteX14" fmla="*/ 1326 w 246687"/>
                  <a:gd name="connsiteY14" fmla="*/ 13263 h 303716"/>
                  <a:gd name="connsiteX15" fmla="*/ 0 w 246687"/>
                  <a:gd name="connsiteY15" fmla="*/ 13263 h 303716"/>
                  <a:gd name="connsiteX16" fmla="*/ 0 w 246687"/>
                  <a:gd name="connsiteY16" fmla="*/ 0 h 303716"/>
                  <a:gd name="connsiteX17" fmla="*/ 147217 w 246687"/>
                  <a:gd name="connsiteY17" fmla="*/ 0 h 303716"/>
                  <a:gd name="connsiteX18" fmla="*/ 202920 w 246687"/>
                  <a:gd name="connsiteY18" fmla="*/ 15915 h 303716"/>
                  <a:gd name="connsiteX19" fmla="*/ 228119 w 246687"/>
                  <a:gd name="connsiteY19" fmla="*/ 66314 h 303716"/>
                  <a:gd name="connsiteX20" fmla="*/ 202920 w 246687"/>
                  <a:gd name="connsiteY20" fmla="*/ 119365 h 303716"/>
                  <a:gd name="connsiteX21" fmla="*/ 148543 w 246687"/>
                  <a:gd name="connsiteY21" fmla="*/ 137933 h 303716"/>
                  <a:gd name="connsiteX22" fmla="*/ 92839 w 246687"/>
                  <a:gd name="connsiteY22" fmla="*/ 147216 h 303716"/>
                  <a:gd name="connsiteX23" fmla="*/ 92839 w 246687"/>
                  <a:gd name="connsiteY23" fmla="*/ 251992 h 303716"/>
                  <a:gd name="connsiteX24" fmla="*/ 106102 w 246687"/>
                  <a:gd name="connsiteY24" fmla="*/ 279844 h 303716"/>
                  <a:gd name="connsiteX25" fmla="*/ 137933 w 246687"/>
                  <a:gd name="connsiteY25" fmla="*/ 285149 h 303716"/>
                  <a:gd name="connsiteX26" fmla="*/ 183026 w 246687"/>
                  <a:gd name="connsiteY26" fmla="*/ 262602 h 303716"/>
                  <a:gd name="connsiteX27" fmla="*/ 196289 w 246687"/>
                  <a:gd name="connsiteY27" fmla="*/ 210878 h 303716"/>
                  <a:gd name="connsiteX28" fmla="*/ 164458 w 246687"/>
                  <a:gd name="connsiteY28" fmla="*/ 152522 h 303716"/>
                  <a:gd name="connsiteX29" fmla="*/ 92839 w 246687"/>
                  <a:gd name="connsiteY29" fmla="*/ 147216 h 303716"/>
                  <a:gd name="connsiteX30" fmla="*/ 92839 w 246687"/>
                  <a:gd name="connsiteY30" fmla="*/ 132627 h 303716"/>
                  <a:gd name="connsiteX31" fmla="*/ 155174 w 246687"/>
                  <a:gd name="connsiteY31" fmla="*/ 124670 h 303716"/>
                  <a:gd name="connsiteX32" fmla="*/ 180373 w 246687"/>
                  <a:gd name="connsiteY32" fmla="*/ 72945 h 303716"/>
                  <a:gd name="connsiteX33" fmla="*/ 169763 w 246687"/>
                  <a:gd name="connsiteY33" fmla="*/ 29178 h 303716"/>
                  <a:gd name="connsiteX34" fmla="*/ 128649 w 246687"/>
                  <a:gd name="connsiteY34" fmla="*/ 13263 h 303716"/>
                  <a:gd name="connsiteX35" fmla="*/ 92839 w 246687"/>
                  <a:gd name="connsiteY35" fmla="*/ 13263 h 303716"/>
                  <a:gd name="connsiteX36" fmla="*/ 92839 w 246687"/>
                  <a:gd name="connsiteY36" fmla="*/ 132627 h 3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6687" h="303716">
                    <a:moveTo>
                      <a:pt x="148543" y="137933"/>
                    </a:moveTo>
                    <a:cubicBezTo>
                      <a:pt x="173742" y="139259"/>
                      <a:pt x="194962" y="145890"/>
                      <a:pt x="216183" y="159153"/>
                    </a:cubicBezTo>
                    <a:cubicBezTo>
                      <a:pt x="236077" y="172416"/>
                      <a:pt x="246687" y="193636"/>
                      <a:pt x="246687" y="220162"/>
                    </a:cubicBezTo>
                    <a:cubicBezTo>
                      <a:pt x="246687" y="245361"/>
                      <a:pt x="237403" y="266581"/>
                      <a:pt x="220162" y="281170"/>
                    </a:cubicBezTo>
                    <a:cubicBezTo>
                      <a:pt x="202920" y="295759"/>
                      <a:pt x="181700" y="303717"/>
                      <a:pt x="156500" y="303717"/>
                    </a:cubicBezTo>
                    <a:lnTo>
                      <a:pt x="0" y="303717"/>
                    </a:lnTo>
                    <a:lnTo>
                      <a:pt x="0" y="289128"/>
                    </a:lnTo>
                    <a:cubicBezTo>
                      <a:pt x="0" y="289128"/>
                      <a:pt x="0" y="289128"/>
                      <a:pt x="1326" y="289128"/>
                    </a:cubicBezTo>
                    <a:cubicBezTo>
                      <a:pt x="1326" y="289128"/>
                      <a:pt x="1326" y="289128"/>
                      <a:pt x="2653" y="289128"/>
                    </a:cubicBezTo>
                    <a:cubicBezTo>
                      <a:pt x="17242" y="287802"/>
                      <a:pt x="27852" y="286475"/>
                      <a:pt x="35809" y="283823"/>
                    </a:cubicBezTo>
                    <a:cubicBezTo>
                      <a:pt x="42441" y="279844"/>
                      <a:pt x="47746" y="269234"/>
                      <a:pt x="47746" y="253318"/>
                    </a:cubicBezTo>
                    <a:lnTo>
                      <a:pt x="47746" y="49072"/>
                    </a:lnTo>
                    <a:cubicBezTo>
                      <a:pt x="47746" y="33157"/>
                      <a:pt x="43767" y="22547"/>
                      <a:pt x="35809" y="18568"/>
                    </a:cubicBezTo>
                    <a:cubicBezTo>
                      <a:pt x="27852" y="14589"/>
                      <a:pt x="17242" y="13263"/>
                      <a:pt x="2653" y="13263"/>
                    </a:cubicBezTo>
                    <a:cubicBezTo>
                      <a:pt x="2653" y="13263"/>
                      <a:pt x="2653" y="13263"/>
                      <a:pt x="1326" y="13263"/>
                    </a:cubicBezTo>
                    <a:cubicBezTo>
                      <a:pt x="1326" y="13263"/>
                      <a:pt x="1326" y="13263"/>
                      <a:pt x="0" y="13263"/>
                    </a:cubicBezTo>
                    <a:lnTo>
                      <a:pt x="0" y="0"/>
                    </a:lnTo>
                    <a:lnTo>
                      <a:pt x="147217" y="0"/>
                    </a:lnTo>
                    <a:cubicBezTo>
                      <a:pt x="168437" y="0"/>
                      <a:pt x="187005" y="5305"/>
                      <a:pt x="202920" y="15915"/>
                    </a:cubicBezTo>
                    <a:cubicBezTo>
                      <a:pt x="218835" y="26525"/>
                      <a:pt x="228119" y="43767"/>
                      <a:pt x="228119" y="66314"/>
                    </a:cubicBezTo>
                    <a:cubicBezTo>
                      <a:pt x="228119" y="91513"/>
                      <a:pt x="220162" y="108755"/>
                      <a:pt x="202920" y="119365"/>
                    </a:cubicBezTo>
                    <a:cubicBezTo>
                      <a:pt x="188331" y="127322"/>
                      <a:pt x="169763" y="135280"/>
                      <a:pt x="148543" y="137933"/>
                    </a:cubicBezTo>
                    <a:close/>
                    <a:moveTo>
                      <a:pt x="92839" y="147216"/>
                    </a:moveTo>
                    <a:lnTo>
                      <a:pt x="92839" y="251992"/>
                    </a:lnTo>
                    <a:cubicBezTo>
                      <a:pt x="92839" y="266581"/>
                      <a:pt x="98144" y="277191"/>
                      <a:pt x="106102" y="279844"/>
                    </a:cubicBezTo>
                    <a:cubicBezTo>
                      <a:pt x="114060" y="285149"/>
                      <a:pt x="124670" y="285149"/>
                      <a:pt x="137933" y="285149"/>
                    </a:cubicBezTo>
                    <a:cubicBezTo>
                      <a:pt x="160479" y="285149"/>
                      <a:pt x="175068" y="278518"/>
                      <a:pt x="183026" y="262602"/>
                    </a:cubicBezTo>
                    <a:cubicBezTo>
                      <a:pt x="190984" y="248013"/>
                      <a:pt x="196289" y="230772"/>
                      <a:pt x="196289" y="210878"/>
                    </a:cubicBezTo>
                    <a:cubicBezTo>
                      <a:pt x="196289" y="176395"/>
                      <a:pt x="185678" y="157827"/>
                      <a:pt x="164458" y="152522"/>
                    </a:cubicBezTo>
                    <a:cubicBezTo>
                      <a:pt x="141911" y="149869"/>
                      <a:pt x="118038" y="147216"/>
                      <a:pt x="92839" y="147216"/>
                    </a:cubicBezTo>
                    <a:close/>
                    <a:moveTo>
                      <a:pt x="92839" y="132627"/>
                    </a:moveTo>
                    <a:cubicBezTo>
                      <a:pt x="116712" y="132627"/>
                      <a:pt x="136606" y="129975"/>
                      <a:pt x="155174" y="124670"/>
                    </a:cubicBezTo>
                    <a:cubicBezTo>
                      <a:pt x="173742" y="119365"/>
                      <a:pt x="180373" y="102123"/>
                      <a:pt x="180373" y="72945"/>
                    </a:cubicBezTo>
                    <a:cubicBezTo>
                      <a:pt x="180373" y="54377"/>
                      <a:pt x="176395" y="39788"/>
                      <a:pt x="169763" y="29178"/>
                    </a:cubicBezTo>
                    <a:cubicBezTo>
                      <a:pt x="163132" y="18568"/>
                      <a:pt x="148543" y="13263"/>
                      <a:pt x="128649" y="13263"/>
                    </a:cubicBezTo>
                    <a:lnTo>
                      <a:pt x="92839" y="13263"/>
                    </a:lnTo>
                    <a:lnTo>
                      <a:pt x="92839" y="132627"/>
                    </a:ln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 sz="432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433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4BD53A-242D-6510-563D-08ECC7FDAB2F}"/>
              </a:ext>
            </a:extLst>
          </p:cNvPr>
          <p:cNvGrpSpPr/>
          <p:nvPr userDrawn="1"/>
        </p:nvGrpSpPr>
        <p:grpSpPr>
          <a:xfrm>
            <a:off x="21665238" y="541869"/>
            <a:ext cx="874442" cy="1554563"/>
            <a:chOff x="5625173" y="416858"/>
            <a:chExt cx="935023" cy="93502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FD8E369-FC0A-5F4B-649E-AC9CBC008C3F}"/>
                </a:ext>
              </a:extLst>
            </p:cNvPr>
            <p:cNvSpPr/>
            <p:nvPr/>
          </p:nvSpPr>
          <p:spPr>
            <a:xfrm>
              <a:off x="5625173" y="416858"/>
              <a:ext cx="935023" cy="935023"/>
            </a:xfrm>
            <a:custGeom>
              <a:avLst/>
              <a:gdLst>
                <a:gd name="connsiteX0" fmla="*/ 935024 w 935023"/>
                <a:gd name="connsiteY0" fmla="*/ 935024 h 935023"/>
                <a:gd name="connsiteX1" fmla="*/ 0 w 935023"/>
                <a:gd name="connsiteY1" fmla="*/ 935024 h 935023"/>
                <a:gd name="connsiteX2" fmla="*/ 0 w 935023"/>
                <a:gd name="connsiteY2" fmla="*/ 0 h 935023"/>
                <a:gd name="connsiteX3" fmla="*/ 935024 w 935023"/>
                <a:gd name="connsiteY3" fmla="*/ 0 h 9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023" h="935023">
                  <a:moveTo>
                    <a:pt x="935024" y="935024"/>
                  </a:moveTo>
                  <a:lnTo>
                    <a:pt x="0" y="935024"/>
                  </a:lnTo>
                  <a:lnTo>
                    <a:pt x="0" y="0"/>
                  </a:lnTo>
                  <a:lnTo>
                    <a:pt x="935024" y="0"/>
                  </a:lnTo>
                  <a:close/>
                </a:path>
              </a:pathLst>
            </a:custGeom>
            <a:solidFill>
              <a:srgbClr val="222F65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grpSp>
          <p:nvGrpSpPr>
            <p:cNvPr id="4" name="Graphic 5">
              <a:extLst>
                <a:ext uri="{FF2B5EF4-FFF2-40B4-BE49-F238E27FC236}">
                  <a16:creationId xmlns:a16="http://schemas.microsoft.com/office/drawing/2014/main" id="{0CCBF22B-3F10-6708-7DEA-460B8AF2F5CC}"/>
                </a:ext>
              </a:extLst>
            </p:cNvPr>
            <p:cNvGrpSpPr/>
            <p:nvPr/>
          </p:nvGrpSpPr>
          <p:grpSpPr>
            <a:xfrm>
              <a:off x="5649045" y="808109"/>
              <a:ext cx="867383" cy="310348"/>
              <a:chOff x="5649045" y="808109"/>
              <a:chExt cx="867383" cy="310348"/>
            </a:xfrm>
            <a:solidFill>
              <a:srgbClr val="FFFFFF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FBB5778-B120-207B-139C-7B799717E1CE}"/>
                  </a:ext>
                </a:extLst>
              </p:cNvPr>
              <p:cNvSpPr/>
              <p:nvPr/>
            </p:nvSpPr>
            <p:spPr>
              <a:xfrm>
                <a:off x="5649045" y="808109"/>
                <a:ext cx="623349" cy="310348"/>
              </a:xfrm>
              <a:custGeom>
                <a:avLst/>
                <a:gdLst>
                  <a:gd name="connsiteX0" fmla="*/ 594171 w 623349"/>
                  <a:gd name="connsiteY0" fmla="*/ 70293 h 310348"/>
                  <a:gd name="connsiteX1" fmla="*/ 519900 w 623349"/>
                  <a:gd name="connsiteY1" fmla="*/ 14589 h 310348"/>
                  <a:gd name="connsiteX2" fmla="*/ 494700 w 623349"/>
                  <a:gd name="connsiteY2" fmla="*/ 9284 h 310348"/>
                  <a:gd name="connsiteX3" fmla="*/ 466849 w 623349"/>
                  <a:gd name="connsiteY3" fmla="*/ 6631 h 310348"/>
                  <a:gd name="connsiteX4" fmla="*/ 450933 w 623349"/>
                  <a:gd name="connsiteY4" fmla="*/ 6631 h 310348"/>
                  <a:gd name="connsiteX5" fmla="*/ 435018 w 623349"/>
                  <a:gd name="connsiteY5" fmla="*/ 6631 h 310348"/>
                  <a:gd name="connsiteX6" fmla="*/ 420429 w 623349"/>
                  <a:gd name="connsiteY6" fmla="*/ 6631 h 310348"/>
                  <a:gd name="connsiteX7" fmla="*/ 405840 w 623349"/>
                  <a:gd name="connsiteY7" fmla="*/ 6631 h 310348"/>
                  <a:gd name="connsiteX8" fmla="*/ 391251 w 623349"/>
                  <a:gd name="connsiteY8" fmla="*/ 6631 h 310348"/>
                  <a:gd name="connsiteX9" fmla="*/ 376662 w 623349"/>
                  <a:gd name="connsiteY9" fmla="*/ 6631 h 310348"/>
                  <a:gd name="connsiteX10" fmla="*/ 362073 w 623349"/>
                  <a:gd name="connsiteY10" fmla="*/ 6631 h 310348"/>
                  <a:gd name="connsiteX11" fmla="*/ 347484 w 623349"/>
                  <a:gd name="connsiteY11" fmla="*/ 6631 h 310348"/>
                  <a:gd name="connsiteX12" fmla="*/ 332895 w 623349"/>
                  <a:gd name="connsiteY12" fmla="*/ 6631 h 310348"/>
                  <a:gd name="connsiteX13" fmla="*/ 318306 w 623349"/>
                  <a:gd name="connsiteY13" fmla="*/ 6631 h 310348"/>
                  <a:gd name="connsiteX14" fmla="*/ 318306 w 623349"/>
                  <a:gd name="connsiteY14" fmla="*/ 19894 h 310348"/>
                  <a:gd name="connsiteX15" fmla="*/ 319632 w 623349"/>
                  <a:gd name="connsiteY15" fmla="*/ 19894 h 310348"/>
                  <a:gd name="connsiteX16" fmla="*/ 320958 w 623349"/>
                  <a:gd name="connsiteY16" fmla="*/ 19894 h 310348"/>
                  <a:gd name="connsiteX17" fmla="*/ 354115 w 623349"/>
                  <a:gd name="connsiteY17" fmla="*/ 25199 h 310348"/>
                  <a:gd name="connsiteX18" fmla="*/ 366052 w 623349"/>
                  <a:gd name="connsiteY18" fmla="*/ 55704 h 310348"/>
                  <a:gd name="connsiteX19" fmla="*/ 366052 w 623349"/>
                  <a:gd name="connsiteY19" fmla="*/ 258624 h 310348"/>
                  <a:gd name="connsiteX20" fmla="*/ 354115 w 623349"/>
                  <a:gd name="connsiteY20" fmla="*/ 289128 h 310348"/>
                  <a:gd name="connsiteX21" fmla="*/ 330242 w 623349"/>
                  <a:gd name="connsiteY21" fmla="*/ 294433 h 310348"/>
                  <a:gd name="connsiteX22" fmla="*/ 311675 w 623349"/>
                  <a:gd name="connsiteY22" fmla="*/ 287802 h 310348"/>
                  <a:gd name="connsiteX23" fmla="*/ 295759 w 623349"/>
                  <a:gd name="connsiteY23" fmla="*/ 265255 h 310348"/>
                  <a:gd name="connsiteX24" fmla="*/ 175068 w 623349"/>
                  <a:gd name="connsiteY24" fmla="*/ 0 h 310348"/>
                  <a:gd name="connsiteX25" fmla="*/ 159153 w 623349"/>
                  <a:gd name="connsiteY25" fmla="*/ 0 h 310348"/>
                  <a:gd name="connsiteX26" fmla="*/ 49072 w 623349"/>
                  <a:gd name="connsiteY26" fmla="*/ 265255 h 310348"/>
                  <a:gd name="connsiteX27" fmla="*/ 30504 w 623349"/>
                  <a:gd name="connsiteY27" fmla="*/ 290454 h 310348"/>
                  <a:gd name="connsiteX28" fmla="*/ 0 w 623349"/>
                  <a:gd name="connsiteY28" fmla="*/ 295759 h 310348"/>
                  <a:gd name="connsiteX29" fmla="*/ 0 w 623349"/>
                  <a:gd name="connsiteY29" fmla="*/ 310348 h 310348"/>
                  <a:gd name="connsiteX30" fmla="*/ 104776 w 623349"/>
                  <a:gd name="connsiteY30" fmla="*/ 310348 h 310348"/>
                  <a:gd name="connsiteX31" fmla="*/ 104776 w 623349"/>
                  <a:gd name="connsiteY31" fmla="*/ 295759 h 310348"/>
                  <a:gd name="connsiteX32" fmla="*/ 95492 w 623349"/>
                  <a:gd name="connsiteY32" fmla="*/ 295759 h 310348"/>
                  <a:gd name="connsiteX33" fmla="*/ 91513 w 623349"/>
                  <a:gd name="connsiteY33" fmla="*/ 295759 h 310348"/>
                  <a:gd name="connsiteX34" fmla="*/ 87534 w 623349"/>
                  <a:gd name="connsiteY34" fmla="*/ 295759 h 310348"/>
                  <a:gd name="connsiteX35" fmla="*/ 72945 w 623349"/>
                  <a:gd name="connsiteY35" fmla="*/ 290454 h 310348"/>
                  <a:gd name="connsiteX36" fmla="*/ 66314 w 623349"/>
                  <a:gd name="connsiteY36" fmla="*/ 277191 h 310348"/>
                  <a:gd name="connsiteX37" fmla="*/ 67640 w 623349"/>
                  <a:gd name="connsiteY37" fmla="*/ 271886 h 310348"/>
                  <a:gd name="connsiteX38" fmla="*/ 70293 w 623349"/>
                  <a:gd name="connsiteY38" fmla="*/ 266581 h 310348"/>
                  <a:gd name="connsiteX39" fmla="*/ 94165 w 623349"/>
                  <a:gd name="connsiteY39" fmla="*/ 206899 h 310348"/>
                  <a:gd name="connsiteX40" fmla="*/ 216183 w 623349"/>
                  <a:gd name="connsiteY40" fmla="*/ 206899 h 310348"/>
                  <a:gd name="connsiteX41" fmla="*/ 241382 w 623349"/>
                  <a:gd name="connsiteY41" fmla="*/ 266581 h 310348"/>
                  <a:gd name="connsiteX42" fmla="*/ 245361 w 623349"/>
                  <a:gd name="connsiteY42" fmla="*/ 274539 h 310348"/>
                  <a:gd name="connsiteX43" fmla="*/ 246687 w 623349"/>
                  <a:gd name="connsiteY43" fmla="*/ 282497 h 310348"/>
                  <a:gd name="connsiteX44" fmla="*/ 241382 w 623349"/>
                  <a:gd name="connsiteY44" fmla="*/ 291780 h 310348"/>
                  <a:gd name="connsiteX45" fmla="*/ 229446 w 623349"/>
                  <a:gd name="connsiteY45" fmla="*/ 295759 h 310348"/>
                  <a:gd name="connsiteX46" fmla="*/ 224140 w 623349"/>
                  <a:gd name="connsiteY46" fmla="*/ 295759 h 310348"/>
                  <a:gd name="connsiteX47" fmla="*/ 218835 w 623349"/>
                  <a:gd name="connsiteY47" fmla="*/ 295759 h 310348"/>
                  <a:gd name="connsiteX48" fmla="*/ 208225 w 623349"/>
                  <a:gd name="connsiteY48" fmla="*/ 295759 h 310348"/>
                  <a:gd name="connsiteX49" fmla="*/ 208225 w 623349"/>
                  <a:gd name="connsiteY49" fmla="*/ 310348 h 310348"/>
                  <a:gd name="connsiteX50" fmla="*/ 315653 w 623349"/>
                  <a:gd name="connsiteY50" fmla="*/ 310348 h 310348"/>
                  <a:gd name="connsiteX51" fmla="*/ 334221 w 623349"/>
                  <a:gd name="connsiteY51" fmla="*/ 310348 h 310348"/>
                  <a:gd name="connsiteX52" fmla="*/ 470828 w 623349"/>
                  <a:gd name="connsiteY52" fmla="*/ 310348 h 310348"/>
                  <a:gd name="connsiteX53" fmla="*/ 580908 w 623349"/>
                  <a:gd name="connsiteY53" fmla="*/ 269234 h 310348"/>
                  <a:gd name="connsiteX54" fmla="*/ 623349 w 623349"/>
                  <a:gd name="connsiteY54" fmla="*/ 160479 h 310348"/>
                  <a:gd name="connsiteX55" fmla="*/ 594171 w 623349"/>
                  <a:gd name="connsiteY55" fmla="*/ 70293 h 310348"/>
                  <a:gd name="connsiteX56" fmla="*/ 99471 w 623349"/>
                  <a:gd name="connsiteY56" fmla="*/ 187005 h 310348"/>
                  <a:gd name="connsiteX57" fmla="*/ 148543 w 623349"/>
                  <a:gd name="connsiteY57" fmla="*/ 63661 h 310348"/>
                  <a:gd name="connsiteX58" fmla="*/ 149869 w 623349"/>
                  <a:gd name="connsiteY58" fmla="*/ 61009 h 310348"/>
                  <a:gd name="connsiteX59" fmla="*/ 151195 w 623349"/>
                  <a:gd name="connsiteY59" fmla="*/ 58356 h 310348"/>
                  <a:gd name="connsiteX60" fmla="*/ 152522 w 623349"/>
                  <a:gd name="connsiteY60" fmla="*/ 54377 h 310348"/>
                  <a:gd name="connsiteX61" fmla="*/ 153848 w 623349"/>
                  <a:gd name="connsiteY61" fmla="*/ 50398 h 310348"/>
                  <a:gd name="connsiteX62" fmla="*/ 159153 w 623349"/>
                  <a:gd name="connsiteY62" fmla="*/ 64987 h 310348"/>
                  <a:gd name="connsiteX63" fmla="*/ 164458 w 623349"/>
                  <a:gd name="connsiteY63" fmla="*/ 79576 h 310348"/>
                  <a:gd name="connsiteX64" fmla="*/ 165784 w 623349"/>
                  <a:gd name="connsiteY64" fmla="*/ 83555 h 310348"/>
                  <a:gd name="connsiteX65" fmla="*/ 167111 w 623349"/>
                  <a:gd name="connsiteY65" fmla="*/ 87534 h 310348"/>
                  <a:gd name="connsiteX66" fmla="*/ 206899 w 623349"/>
                  <a:gd name="connsiteY66" fmla="*/ 184352 h 310348"/>
                  <a:gd name="connsiteX67" fmla="*/ 99471 w 623349"/>
                  <a:gd name="connsiteY67" fmla="*/ 184352 h 310348"/>
                  <a:gd name="connsiteX68" fmla="*/ 542446 w 623349"/>
                  <a:gd name="connsiteY68" fmla="*/ 253318 h 310348"/>
                  <a:gd name="connsiteX69" fmla="*/ 458891 w 623349"/>
                  <a:gd name="connsiteY69" fmla="*/ 294433 h 310348"/>
                  <a:gd name="connsiteX70" fmla="*/ 415124 w 623349"/>
                  <a:gd name="connsiteY70" fmla="*/ 286475 h 310348"/>
                  <a:gd name="connsiteX71" fmla="*/ 404514 w 623349"/>
                  <a:gd name="connsiteY71" fmla="*/ 244035 h 310348"/>
                  <a:gd name="connsiteX72" fmla="*/ 404514 w 623349"/>
                  <a:gd name="connsiteY72" fmla="*/ 21220 h 310348"/>
                  <a:gd name="connsiteX73" fmla="*/ 412471 w 623349"/>
                  <a:gd name="connsiteY73" fmla="*/ 19894 h 310348"/>
                  <a:gd name="connsiteX74" fmla="*/ 420429 w 623349"/>
                  <a:gd name="connsiteY74" fmla="*/ 19894 h 310348"/>
                  <a:gd name="connsiteX75" fmla="*/ 428387 w 623349"/>
                  <a:gd name="connsiteY75" fmla="*/ 19894 h 310348"/>
                  <a:gd name="connsiteX76" fmla="*/ 436344 w 623349"/>
                  <a:gd name="connsiteY76" fmla="*/ 19894 h 310348"/>
                  <a:gd name="connsiteX77" fmla="*/ 534489 w 623349"/>
                  <a:gd name="connsiteY77" fmla="*/ 57030 h 310348"/>
                  <a:gd name="connsiteX78" fmla="*/ 564993 w 623349"/>
                  <a:gd name="connsiteY78" fmla="*/ 160479 h 310348"/>
                  <a:gd name="connsiteX79" fmla="*/ 542446 w 623349"/>
                  <a:gd name="connsiteY79" fmla="*/ 253318 h 31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23349" h="310348">
                    <a:moveTo>
                      <a:pt x="594171" y="70293"/>
                    </a:moveTo>
                    <a:cubicBezTo>
                      <a:pt x="576929" y="45093"/>
                      <a:pt x="551730" y="25199"/>
                      <a:pt x="519900" y="14589"/>
                    </a:cubicBezTo>
                    <a:cubicBezTo>
                      <a:pt x="511942" y="11936"/>
                      <a:pt x="502658" y="9284"/>
                      <a:pt x="494700" y="9284"/>
                    </a:cubicBezTo>
                    <a:cubicBezTo>
                      <a:pt x="485417" y="6631"/>
                      <a:pt x="476133" y="6631"/>
                      <a:pt x="466849" y="6631"/>
                    </a:cubicBezTo>
                    <a:cubicBezTo>
                      <a:pt x="461544" y="6631"/>
                      <a:pt x="456239" y="6631"/>
                      <a:pt x="450933" y="6631"/>
                    </a:cubicBezTo>
                    <a:cubicBezTo>
                      <a:pt x="445628" y="6631"/>
                      <a:pt x="440323" y="6631"/>
                      <a:pt x="435018" y="6631"/>
                    </a:cubicBezTo>
                    <a:cubicBezTo>
                      <a:pt x="429713" y="6631"/>
                      <a:pt x="425734" y="6631"/>
                      <a:pt x="420429" y="6631"/>
                    </a:cubicBezTo>
                    <a:cubicBezTo>
                      <a:pt x="415124" y="6631"/>
                      <a:pt x="409819" y="6631"/>
                      <a:pt x="405840" y="6631"/>
                    </a:cubicBezTo>
                    <a:cubicBezTo>
                      <a:pt x="400535" y="6631"/>
                      <a:pt x="395230" y="6631"/>
                      <a:pt x="391251" y="6631"/>
                    </a:cubicBezTo>
                    <a:cubicBezTo>
                      <a:pt x="387272" y="6631"/>
                      <a:pt x="380641" y="6631"/>
                      <a:pt x="376662" y="6631"/>
                    </a:cubicBezTo>
                    <a:cubicBezTo>
                      <a:pt x="371357" y="6631"/>
                      <a:pt x="367378" y="6631"/>
                      <a:pt x="362073" y="6631"/>
                    </a:cubicBezTo>
                    <a:cubicBezTo>
                      <a:pt x="356768" y="6631"/>
                      <a:pt x="351463" y="6631"/>
                      <a:pt x="347484" y="6631"/>
                    </a:cubicBezTo>
                    <a:cubicBezTo>
                      <a:pt x="343505" y="6631"/>
                      <a:pt x="336874" y="6631"/>
                      <a:pt x="332895" y="6631"/>
                    </a:cubicBezTo>
                    <a:cubicBezTo>
                      <a:pt x="327590" y="6631"/>
                      <a:pt x="322285" y="6631"/>
                      <a:pt x="318306" y="6631"/>
                    </a:cubicBezTo>
                    <a:lnTo>
                      <a:pt x="318306" y="19894"/>
                    </a:lnTo>
                    <a:cubicBezTo>
                      <a:pt x="318306" y="19894"/>
                      <a:pt x="318306" y="19894"/>
                      <a:pt x="319632" y="19894"/>
                    </a:cubicBezTo>
                    <a:cubicBezTo>
                      <a:pt x="319632" y="19894"/>
                      <a:pt x="319632" y="19894"/>
                      <a:pt x="320958" y="19894"/>
                    </a:cubicBezTo>
                    <a:cubicBezTo>
                      <a:pt x="335548" y="21220"/>
                      <a:pt x="346158" y="22547"/>
                      <a:pt x="354115" y="25199"/>
                    </a:cubicBezTo>
                    <a:cubicBezTo>
                      <a:pt x="362073" y="29178"/>
                      <a:pt x="366052" y="39788"/>
                      <a:pt x="366052" y="55704"/>
                    </a:cubicBezTo>
                    <a:lnTo>
                      <a:pt x="366052" y="258624"/>
                    </a:lnTo>
                    <a:cubicBezTo>
                      <a:pt x="366052" y="274539"/>
                      <a:pt x="362073" y="285149"/>
                      <a:pt x="354115" y="289128"/>
                    </a:cubicBezTo>
                    <a:cubicBezTo>
                      <a:pt x="348810" y="291780"/>
                      <a:pt x="339526" y="294433"/>
                      <a:pt x="330242" y="294433"/>
                    </a:cubicBezTo>
                    <a:cubicBezTo>
                      <a:pt x="323611" y="293107"/>
                      <a:pt x="315653" y="290454"/>
                      <a:pt x="311675" y="287802"/>
                    </a:cubicBezTo>
                    <a:cubicBezTo>
                      <a:pt x="306369" y="282497"/>
                      <a:pt x="299738" y="274539"/>
                      <a:pt x="295759" y="265255"/>
                    </a:cubicBezTo>
                    <a:lnTo>
                      <a:pt x="175068" y="0"/>
                    </a:lnTo>
                    <a:lnTo>
                      <a:pt x="159153" y="0"/>
                    </a:lnTo>
                    <a:lnTo>
                      <a:pt x="49072" y="265255"/>
                    </a:lnTo>
                    <a:cubicBezTo>
                      <a:pt x="43767" y="277191"/>
                      <a:pt x="38462" y="285149"/>
                      <a:pt x="30504" y="290454"/>
                    </a:cubicBezTo>
                    <a:cubicBezTo>
                      <a:pt x="23873" y="294433"/>
                      <a:pt x="13263" y="295759"/>
                      <a:pt x="0" y="295759"/>
                    </a:cubicBezTo>
                    <a:lnTo>
                      <a:pt x="0" y="310348"/>
                    </a:lnTo>
                    <a:lnTo>
                      <a:pt x="104776" y="310348"/>
                    </a:lnTo>
                    <a:lnTo>
                      <a:pt x="104776" y="295759"/>
                    </a:lnTo>
                    <a:lnTo>
                      <a:pt x="95492" y="295759"/>
                    </a:lnTo>
                    <a:cubicBezTo>
                      <a:pt x="94165" y="295759"/>
                      <a:pt x="92839" y="295759"/>
                      <a:pt x="91513" y="295759"/>
                    </a:cubicBezTo>
                    <a:cubicBezTo>
                      <a:pt x="90187" y="295759"/>
                      <a:pt x="88860" y="295759"/>
                      <a:pt x="87534" y="295759"/>
                    </a:cubicBezTo>
                    <a:cubicBezTo>
                      <a:pt x="82229" y="295759"/>
                      <a:pt x="76924" y="294433"/>
                      <a:pt x="72945" y="290454"/>
                    </a:cubicBezTo>
                    <a:cubicBezTo>
                      <a:pt x="67640" y="287802"/>
                      <a:pt x="66314" y="283823"/>
                      <a:pt x="66314" y="277191"/>
                    </a:cubicBezTo>
                    <a:cubicBezTo>
                      <a:pt x="66314" y="274539"/>
                      <a:pt x="66314" y="271886"/>
                      <a:pt x="67640" y="271886"/>
                    </a:cubicBezTo>
                    <a:cubicBezTo>
                      <a:pt x="68966" y="270560"/>
                      <a:pt x="68966" y="269234"/>
                      <a:pt x="70293" y="266581"/>
                    </a:cubicBezTo>
                    <a:lnTo>
                      <a:pt x="94165" y="206899"/>
                    </a:lnTo>
                    <a:lnTo>
                      <a:pt x="216183" y="206899"/>
                    </a:lnTo>
                    <a:lnTo>
                      <a:pt x="241382" y="266581"/>
                    </a:lnTo>
                    <a:cubicBezTo>
                      <a:pt x="242708" y="269234"/>
                      <a:pt x="244035" y="271886"/>
                      <a:pt x="245361" y="274539"/>
                    </a:cubicBezTo>
                    <a:cubicBezTo>
                      <a:pt x="246687" y="277191"/>
                      <a:pt x="246687" y="279844"/>
                      <a:pt x="246687" y="282497"/>
                    </a:cubicBezTo>
                    <a:cubicBezTo>
                      <a:pt x="246687" y="287802"/>
                      <a:pt x="244035" y="290454"/>
                      <a:pt x="241382" y="291780"/>
                    </a:cubicBezTo>
                    <a:cubicBezTo>
                      <a:pt x="237403" y="294433"/>
                      <a:pt x="234751" y="295759"/>
                      <a:pt x="229446" y="295759"/>
                    </a:cubicBezTo>
                    <a:cubicBezTo>
                      <a:pt x="226793" y="295759"/>
                      <a:pt x="225467" y="295759"/>
                      <a:pt x="224140" y="295759"/>
                    </a:cubicBezTo>
                    <a:cubicBezTo>
                      <a:pt x="222814" y="295759"/>
                      <a:pt x="220162" y="295759"/>
                      <a:pt x="218835" y="295759"/>
                    </a:cubicBezTo>
                    <a:lnTo>
                      <a:pt x="208225" y="295759"/>
                    </a:lnTo>
                    <a:lnTo>
                      <a:pt x="208225" y="310348"/>
                    </a:lnTo>
                    <a:lnTo>
                      <a:pt x="315653" y="310348"/>
                    </a:lnTo>
                    <a:lnTo>
                      <a:pt x="334221" y="310348"/>
                    </a:lnTo>
                    <a:lnTo>
                      <a:pt x="470828" y="310348"/>
                    </a:lnTo>
                    <a:cubicBezTo>
                      <a:pt x="515921" y="310348"/>
                      <a:pt x="553057" y="295759"/>
                      <a:pt x="580908" y="269234"/>
                    </a:cubicBezTo>
                    <a:cubicBezTo>
                      <a:pt x="608760" y="241382"/>
                      <a:pt x="623349" y="205573"/>
                      <a:pt x="623349" y="160479"/>
                    </a:cubicBezTo>
                    <a:cubicBezTo>
                      <a:pt x="620697" y="125996"/>
                      <a:pt x="611413" y="96818"/>
                      <a:pt x="594171" y="70293"/>
                    </a:cubicBezTo>
                    <a:close/>
                    <a:moveTo>
                      <a:pt x="99471" y="187005"/>
                    </a:moveTo>
                    <a:lnTo>
                      <a:pt x="148543" y="63661"/>
                    </a:lnTo>
                    <a:cubicBezTo>
                      <a:pt x="148543" y="62335"/>
                      <a:pt x="149869" y="61009"/>
                      <a:pt x="149869" y="61009"/>
                    </a:cubicBezTo>
                    <a:cubicBezTo>
                      <a:pt x="149869" y="59682"/>
                      <a:pt x="151195" y="58356"/>
                      <a:pt x="151195" y="58356"/>
                    </a:cubicBezTo>
                    <a:cubicBezTo>
                      <a:pt x="151195" y="57030"/>
                      <a:pt x="152522" y="55704"/>
                      <a:pt x="152522" y="54377"/>
                    </a:cubicBezTo>
                    <a:cubicBezTo>
                      <a:pt x="152522" y="53051"/>
                      <a:pt x="153848" y="51725"/>
                      <a:pt x="153848" y="50398"/>
                    </a:cubicBezTo>
                    <a:cubicBezTo>
                      <a:pt x="155174" y="55704"/>
                      <a:pt x="156500" y="59682"/>
                      <a:pt x="159153" y="64987"/>
                    </a:cubicBezTo>
                    <a:cubicBezTo>
                      <a:pt x="161806" y="70293"/>
                      <a:pt x="163132" y="74271"/>
                      <a:pt x="164458" y="79576"/>
                    </a:cubicBezTo>
                    <a:cubicBezTo>
                      <a:pt x="164458" y="80903"/>
                      <a:pt x="165784" y="82229"/>
                      <a:pt x="165784" y="83555"/>
                    </a:cubicBezTo>
                    <a:cubicBezTo>
                      <a:pt x="167111" y="84882"/>
                      <a:pt x="167111" y="86208"/>
                      <a:pt x="167111" y="87534"/>
                    </a:cubicBezTo>
                    <a:lnTo>
                      <a:pt x="206899" y="184352"/>
                    </a:lnTo>
                    <a:lnTo>
                      <a:pt x="99471" y="184352"/>
                    </a:lnTo>
                    <a:close/>
                    <a:moveTo>
                      <a:pt x="542446" y="253318"/>
                    </a:moveTo>
                    <a:cubicBezTo>
                      <a:pt x="527857" y="279844"/>
                      <a:pt x="498679" y="294433"/>
                      <a:pt x="458891" y="294433"/>
                    </a:cubicBezTo>
                    <a:cubicBezTo>
                      <a:pt x="437671" y="294433"/>
                      <a:pt x="423082" y="291780"/>
                      <a:pt x="415124" y="286475"/>
                    </a:cubicBezTo>
                    <a:cubicBezTo>
                      <a:pt x="408493" y="281170"/>
                      <a:pt x="404514" y="266581"/>
                      <a:pt x="404514" y="244035"/>
                    </a:cubicBezTo>
                    <a:lnTo>
                      <a:pt x="404514" y="21220"/>
                    </a:lnTo>
                    <a:cubicBezTo>
                      <a:pt x="407166" y="21220"/>
                      <a:pt x="409819" y="21220"/>
                      <a:pt x="412471" y="19894"/>
                    </a:cubicBezTo>
                    <a:cubicBezTo>
                      <a:pt x="415124" y="19894"/>
                      <a:pt x="417777" y="19894"/>
                      <a:pt x="420429" y="19894"/>
                    </a:cubicBezTo>
                    <a:cubicBezTo>
                      <a:pt x="423082" y="19894"/>
                      <a:pt x="425734" y="19894"/>
                      <a:pt x="428387" y="19894"/>
                    </a:cubicBezTo>
                    <a:cubicBezTo>
                      <a:pt x="431039" y="19894"/>
                      <a:pt x="433692" y="19894"/>
                      <a:pt x="436344" y="19894"/>
                    </a:cubicBezTo>
                    <a:cubicBezTo>
                      <a:pt x="480111" y="19894"/>
                      <a:pt x="513268" y="33157"/>
                      <a:pt x="534489" y="57030"/>
                    </a:cubicBezTo>
                    <a:cubicBezTo>
                      <a:pt x="555709" y="82229"/>
                      <a:pt x="564993" y="115386"/>
                      <a:pt x="564993" y="160479"/>
                    </a:cubicBezTo>
                    <a:cubicBezTo>
                      <a:pt x="567646" y="193636"/>
                      <a:pt x="559688" y="225467"/>
                      <a:pt x="542446" y="253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 sz="432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B110653-3C0A-0F9B-5DE1-069190663294}"/>
                  </a:ext>
                </a:extLst>
              </p:cNvPr>
              <p:cNvSpPr/>
              <p:nvPr/>
            </p:nvSpPr>
            <p:spPr>
              <a:xfrm>
                <a:off x="6269742" y="814740"/>
                <a:ext cx="246687" cy="303716"/>
              </a:xfrm>
              <a:custGeom>
                <a:avLst/>
                <a:gdLst>
                  <a:gd name="connsiteX0" fmla="*/ 148543 w 246687"/>
                  <a:gd name="connsiteY0" fmla="*/ 137933 h 303716"/>
                  <a:gd name="connsiteX1" fmla="*/ 216183 w 246687"/>
                  <a:gd name="connsiteY1" fmla="*/ 159153 h 303716"/>
                  <a:gd name="connsiteX2" fmla="*/ 246687 w 246687"/>
                  <a:gd name="connsiteY2" fmla="*/ 220162 h 303716"/>
                  <a:gd name="connsiteX3" fmla="*/ 220162 w 246687"/>
                  <a:gd name="connsiteY3" fmla="*/ 281170 h 303716"/>
                  <a:gd name="connsiteX4" fmla="*/ 156500 w 246687"/>
                  <a:gd name="connsiteY4" fmla="*/ 303717 h 303716"/>
                  <a:gd name="connsiteX5" fmla="*/ 0 w 246687"/>
                  <a:gd name="connsiteY5" fmla="*/ 303717 h 303716"/>
                  <a:gd name="connsiteX6" fmla="*/ 0 w 246687"/>
                  <a:gd name="connsiteY6" fmla="*/ 289128 h 303716"/>
                  <a:gd name="connsiteX7" fmla="*/ 1326 w 246687"/>
                  <a:gd name="connsiteY7" fmla="*/ 289128 h 303716"/>
                  <a:gd name="connsiteX8" fmla="*/ 2653 w 246687"/>
                  <a:gd name="connsiteY8" fmla="*/ 289128 h 303716"/>
                  <a:gd name="connsiteX9" fmla="*/ 35809 w 246687"/>
                  <a:gd name="connsiteY9" fmla="*/ 283823 h 303716"/>
                  <a:gd name="connsiteX10" fmla="*/ 47746 w 246687"/>
                  <a:gd name="connsiteY10" fmla="*/ 253318 h 303716"/>
                  <a:gd name="connsiteX11" fmla="*/ 47746 w 246687"/>
                  <a:gd name="connsiteY11" fmla="*/ 49072 h 303716"/>
                  <a:gd name="connsiteX12" fmla="*/ 35809 w 246687"/>
                  <a:gd name="connsiteY12" fmla="*/ 18568 h 303716"/>
                  <a:gd name="connsiteX13" fmla="*/ 2653 w 246687"/>
                  <a:gd name="connsiteY13" fmla="*/ 13263 h 303716"/>
                  <a:gd name="connsiteX14" fmla="*/ 1326 w 246687"/>
                  <a:gd name="connsiteY14" fmla="*/ 13263 h 303716"/>
                  <a:gd name="connsiteX15" fmla="*/ 0 w 246687"/>
                  <a:gd name="connsiteY15" fmla="*/ 13263 h 303716"/>
                  <a:gd name="connsiteX16" fmla="*/ 0 w 246687"/>
                  <a:gd name="connsiteY16" fmla="*/ 0 h 303716"/>
                  <a:gd name="connsiteX17" fmla="*/ 147217 w 246687"/>
                  <a:gd name="connsiteY17" fmla="*/ 0 h 303716"/>
                  <a:gd name="connsiteX18" fmla="*/ 202920 w 246687"/>
                  <a:gd name="connsiteY18" fmla="*/ 15915 h 303716"/>
                  <a:gd name="connsiteX19" fmla="*/ 228119 w 246687"/>
                  <a:gd name="connsiteY19" fmla="*/ 66314 h 303716"/>
                  <a:gd name="connsiteX20" fmla="*/ 202920 w 246687"/>
                  <a:gd name="connsiteY20" fmla="*/ 119365 h 303716"/>
                  <a:gd name="connsiteX21" fmla="*/ 148543 w 246687"/>
                  <a:gd name="connsiteY21" fmla="*/ 137933 h 303716"/>
                  <a:gd name="connsiteX22" fmla="*/ 92839 w 246687"/>
                  <a:gd name="connsiteY22" fmla="*/ 147216 h 303716"/>
                  <a:gd name="connsiteX23" fmla="*/ 92839 w 246687"/>
                  <a:gd name="connsiteY23" fmla="*/ 251992 h 303716"/>
                  <a:gd name="connsiteX24" fmla="*/ 106102 w 246687"/>
                  <a:gd name="connsiteY24" fmla="*/ 279844 h 303716"/>
                  <a:gd name="connsiteX25" fmla="*/ 137933 w 246687"/>
                  <a:gd name="connsiteY25" fmla="*/ 285149 h 303716"/>
                  <a:gd name="connsiteX26" fmla="*/ 183026 w 246687"/>
                  <a:gd name="connsiteY26" fmla="*/ 262602 h 303716"/>
                  <a:gd name="connsiteX27" fmla="*/ 196289 w 246687"/>
                  <a:gd name="connsiteY27" fmla="*/ 210878 h 303716"/>
                  <a:gd name="connsiteX28" fmla="*/ 164458 w 246687"/>
                  <a:gd name="connsiteY28" fmla="*/ 152522 h 303716"/>
                  <a:gd name="connsiteX29" fmla="*/ 92839 w 246687"/>
                  <a:gd name="connsiteY29" fmla="*/ 147216 h 303716"/>
                  <a:gd name="connsiteX30" fmla="*/ 92839 w 246687"/>
                  <a:gd name="connsiteY30" fmla="*/ 132627 h 303716"/>
                  <a:gd name="connsiteX31" fmla="*/ 155174 w 246687"/>
                  <a:gd name="connsiteY31" fmla="*/ 124670 h 303716"/>
                  <a:gd name="connsiteX32" fmla="*/ 180373 w 246687"/>
                  <a:gd name="connsiteY32" fmla="*/ 72945 h 303716"/>
                  <a:gd name="connsiteX33" fmla="*/ 169763 w 246687"/>
                  <a:gd name="connsiteY33" fmla="*/ 29178 h 303716"/>
                  <a:gd name="connsiteX34" fmla="*/ 128649 w 246687"/>
                  <a:gd name="connsiteY34" fmla="*/ 13263 h 303716"/>
                  <a:gd name="connsiteX35" fmla="*/ 92839 w 246687"/>
                  <a:gd name="connsiteY35" fmla="*/ 13263 h 303716"/>
                  <a:gd name="connsiteX36" fmla="*/ 92839 w 246687"/>
                  <a:gd name="connsiteY36" fmla="*/ 132627 h 30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6687" h="303716">
                    <a:moveTo>
                      <a:pt x="148543" y="137933"/>
                    </a:moveTo>
                    <a:cubicBezTo>
                      <a:pt x="173742" y="139259"/>
                      <a:pt x="194962" y="145890"/>
                      <a:pt x="216183" y="159153"/>
                    </a:cubicBezTo>
                    <a:cubicBezTo>
                      <a:pt x="236077" y="172416"/>
                      <a:pt x="246687" y="193636"/>
                      <a:pt x="246687" y="220162"/>
                    </a:cubicBezTo>
                    <a:cubicBezTo>
                      <a:pt x="246687" y="245361"/>
                      <a:pt x="237403" y="266581"/>
                      <a:pt x="220162" y="281170"/>
                    </a:cubicBezTo>
                    <a:cubicBezTo>
                      <a:pt x="202920" y="295759"/>
                      <a:pt x="181700" y="303717"/>
                      <a:pt x="156500" y="303717"/>
                    </a:cubicBezTo>
                    <a:lnTo>
                      <a:pt x="0" y="303717"/>
                    </a:lnTo>
                    <a:lnTo>
                      <a:pt x="0" y="289128"/>
                    </a:lnTo>
                    <a:cubicBezTo>
                      <a:pt x="0" y="289128"/>
                      <a:pt x="0" y="289128"/>
                      <a:pt x="1326" y="289128"/>
                    </a:cubicBezTo>
                    <a:cubicBezTo>
                      <a:pt x="1326" y="289128"/>
                      <a:pt x="1326" y="289128"/>
                      <a:pt x="2653" y="289128"/>
                    </a:cubicBezTo>
                    <a:cubicBezTo>
                      <a:pt x="17242" y="287802"/>
                      <a:pt x="27852" y="286475"/>
                      <a:pt x="35809" y="283823"/>
                    </a:cubicBezTo>
                    <a:cubicBezTo>
                      <a:pt x="42441" y="279844"/>
                      <a:pt x="47746" y="269234"/>
                      <a:pt x="47746" y="253318"/>
                    </a:cubicBezTo>
                    <a:lnTo>
                      <a:pt x="47746" y="49072"/>
                    </a:lnTo>
                    <a:cubicBezTo>
                      <a:pt x="47746" y="33157"/>
                      <a:pt x="43767" y="22547"/>
                      <a:pt x="35809" y="18568"/>
                    </a:cubicBezTo>
                    <a:cubicBezTo>
                      <a:pt x="27852" y="14589"/>
                      <a:pt x="17242" y="13263"/>
                      <a:pt x="2653" y="13263"/>
                    </a:cubicBezTo>
                    <a:cubicBezTo>
                      <a:pt x="2653" y="13263"/>
                      <a:pt x="2653" y="13263"/>
                      <a:pt x="1326" y="13263"/>
                    </a:cubicBezTo>
                    <a:cubicBezTo>
                      <a:pt x="1326" y="13263"/>
                      <a:pt x="1326" y="13263"/>
                      <a:pt x="0" y="13263"/>
                    </a:cubicBezTo>
                    <a:lnTo>
                      <a:pt x="0" y="0"/>
                    </a:lnTo>
                    <a:lnTo>
                      <a:pt x="147217" y="0"/>
                    </a:lnTo>
                    <a:cubicBezTo>
                      <a:pt x="168437" y="0"/>
                      <a:pt x="187005" y="5305"/>
                      <a:pt x="202920" y="15915"/>
                    </a:cubicBezTo>
                    <a:cubicBezTo>
                      <a:pt x="218835" y="26525"/>
                      <a:pt x="228119" y="43767"/>
                      <a:pt x="228119" y="66314"/>
                    </a:cubicBezTo>
                    <a:cubicBezTo>
                      <a:pt x="228119" y="91513"/>
                      <a:pt x="220162" y="108755"/>
                      <a:pt x="202920" y="119365"/>
                    </a:cubicBezTo>
                    <a:cubicBezTo>
                      <a:pt x="188331" y="127322"/>
                      <a:pt x="169763" y="135280"/>
                      <a:pt x="148543" y="137933"/>
                    </a:cubicBezTo>
                    <a:close/>
                    <a:moveTo>
                      <a:pt x="92839" y="147216"/>
                    </a:moveTo>
                    <a:lnTo>
                      <a:pt x="92839" y="251992"/>
                    </a:lnTo>
                    <a:cubicBezTo>
                      <a:pt x="92839" y="266581"/>
                      <a:pt x="98144" y="277191"/>
                      <a:pt x="106102" y="279844"/>
                    </a:cubicBezTo>
                    <a:cubicBezTo>
                      <a:pt x="114060" y="285149"/>
                      <a:pt x="124670" y="285149"/>
                      <a:pt x="137933" y="285149"/>
                    </a:cubicBezTo>
                    <a:cubicBezTo>
                      <a:pt x="160479" y="285149"/>
                      <a:pt x="175068" y="278518"/>
                      <a:pt x="183026" y="262602"/>
                    </a:cubicBezTo>
                    <a:cubicBezTo>
                      <a:pt x="190984" y="248013"/>
                      <a:pt x="196289" y="230772"/>
                      <a:pt x="196289" y="210878"/>
                    </a:cubicBezTo>
                    <a:cubicBezTo>
                      <a:pt x="196289" y="176395"/>
                      <a:pt x="185678" y="157827"/>
                      <a:pt x="164458" y="152522"/>
                    </a:cubicBezTo>
                    <a:cubicBezTo>
                      <a:pt x="141911" y="149869"/>
                      <a:pt x="118038" y="147216"/>
                      <a:pt x="92839" y="147216"/>
                    </a:cubicBezTo>
                    <a:close/>
                    <a:moveTo>
                      <a:pt x="92839" y="132627"/>
                    </a:moveTo>
                    <a:cubicBezTo>
                      <a:pt x="116712" y="132627"/>
                      <a:pt x="136606" y="129975"/>
                      <a:pt x="155174" y="124670"/>
                    </a:cubicBezTo>
                    <a:cubicBezTo>
                      <a:pt x="173742" y="119365"/>
                      <a:pt x="180373" y="102123"/>
                      <a:pt x="180373" y="72945"/>
                    </a:cubicBezTo>
                    <a:cubicBezTo>
                      <a:pt x="180373" y="54377"/>
                      <a:pt x="176395" y="39788"/>
                      <a:pt x="169763" y="29178"/>
                    </a:cubicBezTo>
                    <a:cubicBezTo>
                      <a:pt x="163132" y="18568"/>
                      <a:pt x="148543" y="13263"/>
                      <a:pt x="128649" y="13263"/>
                    </a:cubicBezTo>
                    <a:lnTo>
                      <a:pt x="92839" y="13263"/>
                    </a:lnTo>
                    <a:lnTo>
                      <a:pt x="92839" y="132627"/>
                    </a:lnTo>
                    <a:close/>
                  </a:path>
                </a:pathLst>
              </a:custGeom>
              <a:solidFill>
                <a:srgbClr val="FFFFFF"/>
              </a:solidFill>
              <a:ln w="131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PH" sz="4320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4D0F93-4C5A-3AD5-6464-0DAC6D7AAB03}"/>
              </a:ext>
            </a:extLst>
          </p:cNvPr>
          <p:cNvSpPr txBox="1"/>
          <p:nvPr userDrawn="1"/>
        </p:nvSpPr>
        <p:spPr>
          <a:xfrm>
            <a:off x="3742612" y="1203385"/>
            <a:ext cx="1537477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300" b="1" dirty="0">
                <a:solidFill>
                  <a:srgbClr val="00B6C9"/>
                </a:solidFill>
                <a:latin typeface="Ideal Sans Medium" pitchFamily="50" charset="0"/>
                <a:ea typeface="Cambria" panose="02040503050406030204" pitchFamily="18" charset="0"/>
                <a:cs typeface="Ideal Sans Medium" pitchFamily="50" charset="0"/>
              </a:rPr>
              <a:t>Thank you for attending this event!</a:t>
            </a:r>
          </a:p>
          <a:p>
            <a:pPr algn="ctr"/>
            <a:r>
              <a:rPr lang="en-SG" sz="2300" b="1" dirty="0">
                <a:solidFill>
                  <a:srgbClr val="00B6C9"/>
                </a:solidFill>
                <a:latin typeface="Ideal Sans Medium" pitchFamily="50" charset="0"/>
                <a:ea typeface="Cambria" panose="02040503050406030204" pitchFamily="18" charset="0"/>
                <a:cs typeface="Ideal Sans Medium" pitchFamily="50" charset="0"/>
              </a:rPr>
              <a:t>Here are reminders and other announcements: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C452E-10CD-165B-13EC-7FA73F1230EC}"/>
              </a:ext>
            </a:extLst>
          </p:cNvPr>
          <p:cNvSpPr txBox="1"/>
          <p:nvPr userDrawn="1"/>
        </p:nvSpPr>
        <p:spPr>
          <a:xfrm>
            <a:off x="3738885" y="6190872"/>
            <a:ext cx="14157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2288" marR="0" indent="-522288" algn="l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242424"/>
                </a:solidFill>
                <a:effectLst/>
                <a:latin typeface="Ideal Sans Light" pitchFamily="50" charset="0"/>
                <a:cs typeface="Ideal Sans Light" pitchFamily="50" charset="0"/>
              </a:rPr>
              <a:t>Keep your phones and other devices in silent mode.</a:t>
            </a:r>
            <a:endParaRPr lang="en-SG" sz="4400" dirty="0">
              <a:latin typeface="Ideal Sans Light" pitchFamily="50" charset="0"/>
              <a:ea typeface="Cambria" panose="02040503050406030204" pitchFamily="18" charset="0"/>
              <a:cs typeface="Ideal Sans Light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81B5B0-A66E-7AB5-6B24-E14526115F42}"/>
              </a:ext>
            </a:extLst>
          </p:cNvPr>
          <p:cNvSpPr txBox="1"/>
          <p:nvPr userDrawn="1"/>
        </p:nvSpPr>
        <p:spPr>
          <a:xfrm>
            <a:off x="3738886" y="9471268"/>
            <a:ext cx="128516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2288" marR="0" indent="-522288" algn="l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242424"/>
                </a:solidFill>
                <a:effectLst/>
                <a:latin typeface="Ideal Sans Light" pitchFamily="50" charset="0"/>
                <a:cs typeface="Ideal Sans Light" pitchFamily="50" charset="0"/>
              </a:rPr>
              <a:t>Wearing masks is optional.                        Attending sessions when sick is discouraged.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040F07-545F-8448-D34F-22DA40603C9A}"/>
              </a:ext>
            </a:extLst>
          </p:cNvPr>
          <p:cNvSpPr txBox="1"/>
          <p:nvPr userDrawn="1"/>
        </p:nvSpPr>
        <p:spPr>
          <a:xfrm>
            <a:off x="3738885" y="7831070"/>
            <a:ext cx="12117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242424"/>
                </a:solidFill>
                <a:effectLst/>
                <a:latin typeface="Ideal Sans Light" pitchFamily="50" charset="0"/>
                <a:cs typeface="Ideal Sans Light" pitchFamily="50" charset="0"/>
              </a:rPr>
              <a:t>Quietly leave the Auditorium to take a call</a:t>
            </a:r>
            <a:endParaRPr lang="en-SG" sz="4400" dirty="0">
              <a:latin typeface="Ideal Sans Light" pitchFamily="50" charset="0"/>
              <a:ea typeface="Cambria" panose="02040503050406030204" pitchFamily="18" charset="0"/>
              <a:cs typeface="Ideal Sans Light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663DAE-1FB6-23F4-22C8-D80DA4ADF613}"/>
              </a:ext>
            </a:extLst>
          </p:cNvPr>
          <p:cNvSpPr txBox="1"/>
          <p:nvPr userDrawn="1"/>
        </p:nvSpPr>
        <p:spPr>
          <a:xfrm>
            <a:off x="3738885" y="11850129"/>
            <a:ext cx="1651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2288" marR="0" indent="-522288" algn="l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242424"/>
                </a:solidFill>
                <a:effectLst/>
                <a:latin typeface="Ideal Sans Light" pitchFamily="50" charset="0"/>
                <a:cs typeface="Ideal Sans Light" pitchFamily="50" charset="0"/>
              </a:rPr>
              <a:t>Observe social distancing.</a:t>
            </a: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269B26DC-70DB-B5F2-9F22-1D7682CE66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9234" y="6238329"/>
            <a:ext cx="1116518" cy="980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C0D0A7A-1289-D309-D7E2-5F139B560277}"/>
              </a:ext>
            </a:extLst>
          </p:cNvPr>
          <p:cNvGrpSpPr/>
          <p:nvPr userDrawn="1"/>
        </p:nvGrpSpPr>
        <p:grpSpPr>
          <a:xfrm>
            <a:off x="1277026" y="11761574"/>
            <a:ext cx="1520934" cy="1051221"/>
            <a:chOff x="5057775" y="2733670"/>
            <a:chExt cx="2071785" cy="139242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4EFD8E-3113-BC89-C9C0-2ABD380A531C}"/>
                </a:ext>
              </a:extLst>
            </p:cNvPr>
            <p:cNvSpPr/>
            <p:nvPr/>
          </p:nvSpPr>
          <p:spPr>
            <a:xfrm>
              <a:off x="6570849" y="3040171"/>
              <a:ext cx="558711" cy="1084794"/>
            </a:xfrm>
            <a:custGeom>
              <a:avLst/>
              <a:gdLst>
                <a:gd name="connsiteX0" fmla="*/ 125035 w 558711"/>
                <a:gd name="connsiteY0" fmla="*/ 179088 h 1084794"/>
                <a:gd name="connsiteX1" fmla="*/ 114558 w 558711"/>
                <a:gd name="connsiteY1" fmla="*/ 176326 h 1084794"/>
                <a:gd name="connsiteX2" fmla="*/ 98937 w 558711"/>
                <a:gd name="connsiteY2" fmla="*/ 188422 h 1084794"/>
                <a:gd name="connsiteX3" fmla="*/ 97317 w 558711"/>
                <a:gd name="connsiteY3" fmla="*/ 239381 h 1084794"/>
                <a:gd name="connsiteX4" fmla="*/ 98556 w 558711"/>
                <a:gd name="connsiteY4" fmla="*/ 533513 h 1084794"/>
                <a:gd name="connsiteX5" fmla="*/ 51788 w 558711"/>
                <a:gd name="connsiteY5" fmla="*/ 585996 h 1084794"/>
                <a:gd name="connsiteX6" fmla="*/ 1496 w 558711"/>
                <a:gd name="connsiteY6" fmla="*/ 538657 h 1084794"/>
                <a:gd name="connsiteX7" fmla="*/ 67 w 558711"/>
                <a:gd name="connsiteY7" fmla="*/ 365492 h 1084794"/>
                <a:gd name="connsiteX8" fmla="*/ 67 w 558711"/>
                <a:gd name="connsiteY8" fmla="*/ 143655 h 1084794"/>
                <a:gd name="connsiteX9" fmla="*/ 29880 w 558711"/>
                <a:gd name="connsiteY9" fmla="*/ 48595 h 1084794"/>
                <a:gd name="connsiteX10" fmla="*/ 131607 w 558711"/>
                <a:gd name="connsiteY10" fmla="*/ 494 h 1084794"/>
                <a:gd name="connsiteX11" fmla="*/ 428121 w 558711"/>
                <a:gd name="connsiteY11" fmla="*/ 494 h 1084794"/>
                <a:gd name="connsiteX12" fmla="*/ 558518 w 558711"/>
                <a:gd name="connsiteY12" fmla="*/ 137368 h 1084794"/>
                <a:gd name="connsiteX13" fmla="*/ 558518 w 558711"/>
                <a:gd name="connsiteY13" fmla="*/ 465981 h 1084794"/>
                <a:gd name="connsiteX14" fmla="*/ 558708 w 558711"/>
                <a:gd name="connsiteY14" fmla="*/ 534752 h 1084794"/>
                <a:gd name="connsiteX15" fmla="*/ 513179 w 558711"/>
                <a:gd name="connsiteY15" fmla="*/ 585425 h 1084794"/>
                <a:gd name="connsiteX16" fmla="*/ 460696 w 558711"/>
                <a:gd name="connsiteY16" fmla="*/ 540657 h 1084794"/>
                <a:gd name="connsiteX17" fmla="*/ 459553 w 558711"/>
                <a:gd name="connsiteY17" fmla="*/ 500366 h 1084794"/>
                <a:gd name="connsiteX18" fmla="*/ 459363 w 558711"/>
                <a:gd name="connsiteY18" fmla="*/ 210901 h 1084794"/>
                <a:gd name="connsiteX19" fmla="*/ 458410 w 558711"/>
                <a:gd name="connsiteY19" fmla="*/ 187184 h 1084794"/>
                <a:gd name="connsiteX20" fmla="*/ 444408 w 558711"/>
                <a:gd name="connsiteY20" fmla="*/ 175468 h 1084794"/>
                <a:gd name="connsiteX21" fmla="*/ 433455 w 558711"/>
                <a:gd name="connsiteY21" fmla="*/ 187946 h 1084794"/>
                <a:gd name="connsiteX22" fmla="*/ 432883 w 558711"/>
                <a:gd name="connsiteY22" fmla="*/ 251954 h 1084794"/>
                <a:gd name="connsiteX23" fmla="*/ 432597 w 558711"/>
                <a:gd name="connsiteY23" fmla="*/ 1008716 h 1084794"/>
                <a:gd name="connsiteX24" fmla="*/ 422787 w 558711"/>
                <a:gd name="connsiteY24" fmla="*/ 1054340 h 1084794"/>
                <a:gd name="connsiteX25" fmla="*/ 343253 w 558711"/>
                <a:gd name="connsiteY25" fmla="*/ 1081772 h 1084794"/>
                <a:gd name="connsiteX26" fmla="*/ 295723 w 558711"/>
                <a:gd name="connsiteY26" fmla="*/ 1019193 h 1084794"/>
                <a:gd name="connsiteX27" fmla="*/ 295437 w 558711"/>
                <a:gd name="connsiteY27" fmla="*/ 594569 h 1084794"/>
                <a:gd name="connsiteX28" fmla="*/ 294961 w 558711"/>
                <a:gd name="connsiteY28" fmla="*/ 516273 h 1084794"/>
                <a:gd name="connsiteX29" fmla="*/ 278007 w 558711"/>
                <a:gd name="connsiteY29" fmla="*/ 491127 h 1084794"/>
                <a:gd name="connsiteX30" fmla="*/ 264195 w 558711"/>
                <a:gd name="connsiteY30" fmla="*/ 516178 h 1084794"/>
                <a:gd name="connsiteX31" fmla="*/ 264195 w 558711"/>
                <a:gd name="connsiteY31" fmla="*/ 662101 h 1084794"/>
                <a:gd name="connsiteX32" fmla="*/ 264100 w 558711"/>
                <a:gd name="connsiteY32" fmla="*/ 988332 h 1084794"/>
                <a:gd name="connsiteX33" fmla="*/ 260004 w 558711"/>
                <a:gd name="connsiteY33" fmla="*/ 1037767 h 1084794"/>
                <a:gd name="connsiteX34" fmla="*/ 192567 w 558711"/>
                <a:gd name="connsiteY34" fmla="*/ 1084725 h 1084794"/>
                <a:gd name="connsiteX35" fmla="*/ 127416 w 558711"/>
                <a:gd name="connsiteY35" fmla="*/ 1031766 h 1084794"/>
                <a:gd name="connsiteX36" fmla="*/ 125130 w 558711"/>
                <a:gd name="connsiteY36" fmla="*/ 1003477 h 1084794"/>
                <a:gd name="connsiteX37" fmla="*/ 125035 w 558711"/>
                <a:gd name="connsiteY37" fmla="*/ 195662 h 1084794"/>
                <a:gd name="connsiteX38" fmla="*/ 125035 w 558711"/>
                <a:gd name="connsiteY38" fmla="*/ 178612 h 108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58711" h="1084794">
                  <a:moveTo>
                    <a:pt x="125035" y="179088"/>
                  </a:moveTo>
                  <a:cubicBezTo>
                    <a:pt x="120654" y="177945"/>
                    <a:pt x="117606" y="176992"/>
                    <a:pt x="114558" y="176326"/>
                  </a:cubicBezTo>
                  <a:cubicBezTo>
                    <a:pt x="104747" y="174421"/>
                    <a:pt x="99413" y="178326"/>
                    <a:pt x="98937" y="188422"/>
                  </a:cubicBezTo>
                  <a:cubicBezTo>
                    <a:pt x="98175" y="205377"/>
                    <a:pt x="97317" y="222427"/>
                    <a:pt x="97317" y="239381"/>
                  </a:cubicBezTo>
                  <a:cubicBezTo>
                    <a:pt x="97603" y="337393"/>
                    <a:pt x="98079" y="435501"/>
                    <a:pt x="98556" y="533513"/>
                  </a:cubicBezTo>
                  <a:cubicBezTo>
                    <a:pt x="98746" y="562565"/>
                    <a:pt x="79029" y="584758"/>
                    <a:pt x="51788" y="585996"/>
                  </a:cubicBezTo>
                  <a:cubicBezTo>
                    <a:pt x="25689" y="587234"/>
                    <a:pt x="2163" y="566660"/>
                    <a:pt x="1496" y="538657"/>
                  </a:cubicBezTo>
                  <a:cubicBezTo>
                    <a:pt x="67" y="480935"/>
                    <a:pt x="258" y="423214"/>
                    <a:pt x="67" y="365492"/>
                  </a:cubicBezTo>
                  <a:cubicBezTo>
                    <a:pt x="-123" y="291578"/>
                    <a:pt x="162" y="217664"/>
                    <a:pt x="67" y="143655"/>
                  </a:cubicBezTo>
                  <a:cubicBezTo>
                    <a:pt x="67" y="108793"/>
                    <a:pt x="6068" y="75837"/>
                    <a:pt x="29880" y="48595"/>
                  </a:cubicBezTo>
                  <a:cubicBezTo>
                    <a:pt x="56741" y="17925"/>
                    <a:pt x="90364" y="590"/>
                    <a:pt x="131607" y="494"/>
                  </a:cubicBezTo>
                  <a:cubicBezTo>
                    <a:pt x="230477" y="209"/>
                    <a:pt x="329346" y="-458"/>
                    <a:pt x="428121" y="494"/>
                  </a:cubicBezTo>
                  <a:cubicBezTo>
                    <a:pt x="503844" y="1256"/>
                    <a:pt x="558232" y="59073"/>
                    <a:pt x="558518" y="137368"/>
                  </a:cubicBezTo>
                  <a:cubicBezTo>
                    <a:pt x="558899" y="246906"/>
                    <a:pt x="558518" y="356443"/>
                    <a:pt x="558518" y="465981"/>
                  </a:cubicBezTo>
                  <a:cubicBezTo>
                    <a:pt x="558518" y="488936"/>
                    <a:pt x="558518" y="511891"/>
                    <a:pt x="558708" y="534752"/>
                  </a:cubicBezTo>
                  <a:cubicBezTo>
                    <a:pt x="558994" y="564565"/>
                    <a:pt x="541468" y="582472"/>
                    <a:pt x="513179" y="585425"/>
                  </a:cubicBezTo>
                  <a:cubicBezTo>
                    <a:pt x="485080" y="588282"/>
                    <a:pt x="464316" y="569994"/>
                    <a:pt x="460696" y="540657"/>
                  </a:cubicBezTo>
                  <a:cubicBezTo>
                    <a:pt x="459077" y="527417"/>
                    <a:pt x="459553" y="513797"/>
                    <a:pt x="459553" y="500366"/>
                  </a:cubicBezTo>
                  <a:cubicBezTo>
                    <a:pt x="459458" y="403878"/>
                    <a:pt x="459458" y="307390"/>
                    <a:pt x="459363" y="210901"/>
                  </a:cubicBezTo>
                  <a:cubicBezTo>
                    <a:pt x="459363" y="202996"/>
                    <a:pt x="458505" y="195090"/>
                    <a:pt x="458410" y="187184"/>
                  </a:cubicBezTo>
                  <a:cubicBezTo>
                    <a:pt x="458410" y="177564"/>
                    <a:pt x="452314" y="175373"/>
                    <a:pt x="444408" y="175468"/>
                  </a:cubicBezTo>
                  <a:cubicBezTo>
                    <a:pt x="436217" y="175564"/>
                    <a:pt x="433550" y="180707"/>
                    <a:pt x="433455" y="187946"/>
                  </a:cubicBezTo>
                  <a:cubicBezTo>
                    <a:pt x="433264" y="209282"/>
                    <a:pt x="432883" y="230618"/>
                    <a:pt x="432883" y="251954"/>
                  </a:cubicBezTo>
                  <a:cubicBezTo>
                    <a:pt x="432788" y="504176"/>
                    <a:pt x="432693" y="756494"/>
                    <a:pt x="432597" y="1008716"/>
                  </a:cubicBezTo>
                  <a:cubicBezTo>
                    <a:pt x="432597" y="1024527"/>
                    <a:pt x="432026" y="1040338"/>
                    <a:pt x="422787" y="1054340"/>
                  </a:cubicBezTo>
                  <a:cubicBezTo>
                    <a:pt x="406023" y="1079582"/>
                    <a:pt x="374495" y="1090630"/>
                    <a:pt x="343253" y="1081772"/>
                  </a:cubicBezTo>
                  <a:cubicBezTo>
                    <a:pt x="312201" y="1073009"/>
                    <a:pt x="295914" y="1052626"/>
                    <a:pt x="295723" y="1019193"/>
                  </a:cubicBezTo>
                  <a:cubicBezTo>
                    <a:pt x="295342" y="877652"/>
                    <a:pt x="295437" y="736110"/>
                    <a:pt x="295437" y="594569"/>
                  </a:cubicBezTo>
                  <a:cubicBezTo>
                    <a:pt x="295437" y="568470"/>
                    <a:pt x="295628" y="542372"/>
                    <a:pt x="294961" y="516273"/>
                  </a:cubicBezTo>
                  <a:cubicBezTo>
                    <a:pt x="294485" y="498366"/>
                    <a:pt x="288675" y="490556"/>
                    <a:pt x="278007" y="491127"/>
                  </a:cubicBezTo>
                  <a:cubicBezTo>
                    <a:pt x="268577" y="491603"/>
                    <a:pt x="264291" y="498366"/>
                    <a:pt x="264195" y="516178"/>
                  </a:cubicBezTo>
                  <a:cubicBezTo>
                    <a:pt x="263910" y="564851"/>
                    <a:pt x="264195" y="613428"/>
                    <a:pt x="264195" y="662101"/>
                  </a:cubicBezTo>
                  <a:cubicBezTo>
                    <a:pt x="264195" y="770876"/>
                    <a:pt x="264386" y="879556"/>
                    <a:pt x="264100" y="988332"/>
                  </a:cubicBezTo>
                  <a:cubicBezTo>
                    <a:pt x="264100" y="1004810"/>
                    <a:pt x="263624" y="1021765"/>
                    <a:pt x="260004" y="1037767"/>
                  </a:cubicBezTo>
                  <a:cubicBezTo>
                    <a:pt x="253623" y="1066247"/>
                    <a:pt x="223428" y="1086059"/>
                    <a:pt x="192567" y="1084725"/>
                  </a:cubicBezTo>
                  <a:cubicBezTo>
                    <a:pt x="158277" y="1083201"/>
                    <a:pt x="132750" y="1062722"/>
                    <a:pt x="127416" y="1031766"/>
                  </a:cubicBezTo>
                  <a:cubicBezTo>
                    <a:pt x="125797" y="1022432"/>
                    <a:pt x="125130" y="1012907"/>
                    <a:pt x="125130" y="1003477"/>
                  </a:cubicBezTo>
                  <a:cubicBezTo>
                    <a:pt x="125035" y="734205"/>
                    <a:pt x="125035" y="464933"/>
                    <a:pt x="125035" y="195662"/>
                  </a:cubicBezTo>
                  <a:cubicBezTo>
                    <a:pt x="125035" y="190137"/>
                    <a:pt x="125035" y="184708"/>
                    <a:pt x="125035" y="178612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A5B11A-8B04-B318-9D5E-7592CFF0F426}"/>
                </a:ext>
              </a:extLst>
            </p:cNvPr>
            <p:cNvSpPr/>
            <p:nvPr/>
          </p:nvSpPr>
          <p:spPr>
            <a:xfrm>
              <a:off x="5683377" y="3040475"/>
              <a:ext cx="821435" cy="454533"/>
            </a:xfrm>
            <a:custGeom>
              <a:avLst/>
              <a:gdLst>
                <a:gd name="connsiteX0" fmla="*/ 821436 w 821435"/>
                <a:gd name="connsiteY0" fmla="*/ 232124 h 454533"/>
                <a:gd name="connsiteX1" fmla="*/ 596646 w 821435"/>
                <a:gd name="connsiteY1" fmla="*/ 454533 h 454533"/>
                <a:gd name="connsiteX2" fmla="*/ 594170 w 821435"/>
                <a:gd name="connsiteY2" fmla="*/ 445961 h 454533"/>
                <a:gd name="connsiteX3" fmla="*/ 595598 w 821435"/>
                <a:gd name="connsiteY3" fmla="*/ 322802 h 454533"/>
                <a:gd name="connsiteX4" fmla="*/ 585407 w 821435"/>
                <a:gd name="connsiteY4" fmla="*/ 312706 h 454533"/>
                <a:gd name="connsiteX5" fmla="*/ 245364 w 821435"/>
                <a:gd name="connsiteY5" fmla="*/ 312992 h 454533"/>
                <a:gd name="connsiteX6" fmla="*/ 231077 w 821435"/>
                <a:gd name="connsiteY6" fmla="*/ 326993 h 454533"/>
                <a:gd name="connsiteX7" fmla="*/ 231362 w 821435"/>
                <a:gd name="connsiteY7" fmla="*/ 438436 h 454533"/>
                <a:gd name="connsiteX8" fmla="*/ 229838 w 821435"/>
                <a:gd name="connsiteY8" fmla="*/ 452438 h 454533"/>
                <a:gd name="connsiteX9" fmla="*/ 0 w 821435"/>
                <a:gd name="connsiteY9" fmla="*/ 228410 h 454533"/>
                <a:gd name="connsiteX10" fmla="*/ 227552 w 821435"/>
                <a:gd name="connsiteY10" fmla="*/ 0 h 454533"/>
                <a:gd name="connsiteX11" fmla="*/ 230410 w 821435"/>
                <a:gd name="connsiteY11" fmla="*/ 1429 h 454533"/>
                <a:gd name="connsiteX12" fmla="*/ 230410 w 821435"/>
                <a:gd name="connsiteY12" fmla="*/ 138779 h 454533"/>
                <a:gd name="connsiteX13" fmla="*/ 595884 w 821435"/>
                <a:gd name="connsiteY13" fmla="*/ 138779 h 454533"/>
                <a:gd name="connsiteX14" fmla="*/ 595884 w 821435"/>
                <a:gd name="connsiteY14" fmla="*/ 2762 h 454533"/>
                <a:gd name="connsiteX15" fmla="*/ 821436 w 821435"/>
                <a:gd name="connsiteY15" fmla="*/ 231934 h 45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1435" h="454533">
                  <a:moveTo>
                    <a:pt x="821436" y="232124"/>
                  </a:moveTo>
                  <a:cubicBezTo>
                    <a:pt x="749522" y="303276"/>
                    <a:pt x="673799" y="378238"/>
                    <a:pt x="596646" y="454533"/>
                  </a:cubicBezTo>
                  <a:cubicBezTo>
                    <a:pt x="595408" y="450533"/>
                    <a:pt x="594170" y="448246"/>
                    <a:pt x="594170" y="445961"/>
                  </a:cubicBezTo>
                  <a:cubicBezTo>
                    <a:pt x="594551" y="404908"/>
                    <a:pt x="594932" y="363855"/>
                    <a:pt x="595598" y="322802"/>
                  </a:cubicBezTo>
                  <a:cubicBezTo>
                    <a:pt x="595694" y="315278"/>
                    <a:pt x="593408" y="312706"/>
                    <a:pt x="585407" y="312706"/>
                  </a:cubicBezTo>
                  <a:cubicBezTo>
                    <a:pt x="440722" y="313087"/>
                    <a:pt x="389954" y="313182"/>
                    <a:pt x="245364" y="312992"/>
                  </a:cubicBezTo>
                  <a:cubicBezTo>
                    <a:pt x="234886" y="312992"/>
                    <a:pt x="230886" y="315659"/>
                    <a:pt x="231077" y="326993"/>
                  </a:cubicBezTo>
                  <a:cubicBezTo>
                    <a:pt x="231838" y="364141"/>
                    <a:pt x="231458" y="401288"/>
                    <a:pt x="231362" y="438436"/>
                  </a:cubicBezTo>
                  <a:cubicBezTo>
                    <a:pt x="231362" y="442913"/>
                    <a:pt x="230410" y="447485"/>
                    <a:pt x="229838" y="452438"/>
                  </a:cubicBezTo>
                  <a:cubicBezTo>
                    <a:pt x="152971" y="377476"/>
                    <a:pt x="77057" y="303467"/>
                    <a:pt x="0" y="228410"/>
                  </a:cubicBezTo>
                  <a:cubicBezTo>
                    <a:pt x="78105" y="150114"/>
                    <a:pt x="152781" y="75057"/>
                    <a:pt x="227552" y="0"/>
                  </a:cubicBezTo>
                  <a:cubicBezTo>
                    <a:pt x="228505" y="476"/>
                    <a:pt x="229457" y="953"/>
                    <a:pt x="230410" y="1429"/>
                  </a:cubicBezTo>
                  <a:lnTo>
                    <a:pt x="230410" y="138779"/>
                  </a:lnTo>
                  <a:lnTo>
                    <a:pt x="595884" y="138779"/>
                  </a:lnTo>
                  <a:lnTo>
                    <a:pt x="595884" y="2762"/>
                  </a:lnTo>
                  <a:cubicBezTo>
                    <a:pt x="669989" y="78105"/>
                    <a:pt x="744569" y="153829"/>
                    <a:pt x="821436" y="231934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0B30F5D-DE71-E2D4-09F0-003AEEBA8D95}"/>
                </a:ext>
              </a:extLst>
            </p:cNvPr>
            <p:cNvSpPr/>
            <p:nvPr/>
          </p:nvSpPr>
          <p:spPr>
            <a:xfrm>
              <a:off x="6724730" y="2733673"/>
              <a:ext cx="250904" cy="249937"/>
            </a:xfrm>
            <a:custGeom>
              <a:avLst/>
              <a:gdLst>
                <a:gd name="connsiteX0" fmla="*/ 125174 w 250904"/>
                <a:gd name="connsiteY0" fmla="*/ 249938 h 249937"/>
                <a:gd name="connsiteX1" fmla="*/ 111 w 250904"/>
                <a:gd name="connsiteY1" fmla="*/ 132495 h 249937"/>
                <a:gd name="connsiteX2" fmla="*/ 125174 w 250904"/>
                <a:gd name="connsiteY2" fmla="*/ 2 h 249937"/>
                <a:gd name="connsiteX3" fmla="*/ 250904 w 250904"/>
                <a:gd name="connsiteY3" fmla="*/ 123827 h 249937"/>
                <a:gd name="connsiteX4" fmla="*/ 125174 w 250904"/>
                <a:gd name="connsiteY4" fmla="*/ 249938 h 24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904" h="249937">
                  <a:moveTo>
                    <a:pt x="125174" y="249938"/>
                  </a:moveTo>
                  <a:cubicBezTo>
                    <a:pt x="53450" y="249938"/>
                    <a:pt x="2587" y="194598"/>
                    <a:pt x="111" y="132495"/>
                  </a:cubicBezTo>
                  <a:cubicBezTo>
                    <a:pt x="-2842" y="58485"/>
                    <a:pt x="53736" y="383"/>
                    <a:pt x="125174" y="2"/>
                  </a:cubicBezTo>
                  <a:cubicBezTo>
                    <a:pt x="192896" y="-379"/>
                    <a:pt x="250523" y="56390"/>
                    <a:pt x="250904" y="123827"/>
                  </a:cubicBezTo>
                  <a:cubicBezTo>
                    <a:pt x="251190" y="192978"/>
                    <a:pt x="194992" y="249271"/>
                    <a:pt x="125174" y="249938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884CAE-FE06-CC2C-6074-813C4E194177}"/>
                </a:ext>
              </a:extLst>
            </p:cNvPr>
            <p:cNvSpPr/>
            <p:nvPr/>
          </p:nvSpPr>
          <p:spPr>
            <a:xfrm>
              <a:off x="5057775" y="3040641"/>
              <a:ext cx="559498" cy="1085455"/>
            </a:xfrm>
            <a:custGeom>
              <a:avLst/>
              <a:gdLst>
                <a:gd name="connsiteX0" fmla="*/ 432721 w 559498"/>
                <a:gd name="connsiteY0" fmla="*/ 608767 h 1085455"/>
                <a:gd name="connsiteX1" fmla="*/ 432816 w 559498"/>
                <a:gd name="connsiteY1" fmla="*/ 1015675 h 1085455"/>
                <a:gd name="connsiteX2" fmla="*/ 391859 w 559498"/>
                <a:gd name="connsiteY2" fmla="*/ 1079587 h 1085455"/>
                <a:gd name="connsiteX3" fmla="*/ 313277 w 559498"/>
                <a:gd name="connsiteY3" fmla="*/ 1063585 h 1085455"/>
                <a:gd name="connsiteX4" fmla="*/ 297466 w 559498"/>
                <a:gd name="connsiteY4" fmla="*/ 1029295 h 1085455"/>
                <a:gd name="connsiteX5" fmla="*/ 295085 w 559498"/>
                <a:gd name="connsiteY5" fmla="*/ 949952 h 1085455"/>
                <a:gd name="connsiteX6" fmla="*/ 294894 w 559498"/>
                <a:gd name="connsiteY6" fmla="*/ 519327 h 1085455"/>
                <a:gd name="connsiteX7" fmla="*/ 294704 w 559498"/>
                <a:gd name="connsiteY7" fmla="*/ 506278 h 1085455"/>
                <a:gd name="connsiteX8" fmla="*/ 280797 w 559498"/>
                <a:gd name="connsiteY8" fmla="*/ 490561 h 1085455"/>
                <a:gd name="connsiteX9" fmla="*/ 264224 w 559498"/>
                <a:gd name="connsiteY9" fmla="*/ 503896 h 1085455"/>
                <a:gd name="connsiteX10" fmla="*/ 262509 w 559498"/>
                <a:gd name="connsiteY10" fmla="*/ 527518 h 1085455"/>
                <a:gd name="connsiteX11" fmla="*/ 263081 w 559498"/>
                <a:gd name="connsiteY11" fmla="*/ 984242 h 1085455"/>
                <a:gd name="connsiteX12" fmla="*/ 262223 w 559498"/>
                <a:gd name="connsiteY12" fmla="*/ 1029295 h 1085455"/>
                <a:gd name="connsiteX13" fmla="*/ 242602 w 559498"/>
                <a:gd name="connsiteY13" fmla="*/ 1067205 h 1085455"/>
                <a:gd name="connsiteX14" fmla="*/ 167164 w 559498"/>
                <a:gd name="connsiteY14" fmla="*/ 1079778 h 1085455"/>
                <a:gd name="connsiteX15" fmla="*/ 126587 w 559498"/>
                <a:gd name="connsiteY15" fmla="*/ 1019961 h 1085455"/>
                <a:gd name="connsiteX16" fmla="*/ 126111 w 559498"/>
                <a:gd name="connsiteY16" fmla="*/ 934522 h 1085455"/>
                <a:gd name="connsiteX17" fmla="*/ 126016 w 559498"/>
                <a:gd name="connsiteY17" fmla="*/ 220432 h 1085455"/>
                <a:gd name="connsiteX18" fmla="*/ 125349 w 559498"/>
                <a:gd name="connsiteY18" fmla="*/ 188428 h 1085455"/>
                <a:gd name="connsiteX19" fmla="*/ 113919 w 559498"/>
                <a:gd name="connsiteY19" fmla="*/ 175379 h 1085455"/>
                <a:gd name="connsiteX20" fmla="*/ 99822 w 559498"/>
                <a:gd name="connsiteY20" fmla="*/ 189762 h 1085455"/>
                <a:gd name="connsiteX21" fmla="*/ 100108 w 559498"/>
                <a:gd name="connsiteY21" fmla="*/ 491038 h 1085455"/>
                <a:gd name="connsiteX22" fmla="*/ 99822 w 559498"/>
                <a:gd name="connsiteY22" fmla="*/ 534948 h 1085455"/>
                <a:gd name="connsiteX23" fmla="*/ 26575 w 559498"/>
                <a:gd name="connsiteY23" fmla="*/ 579239 h 1085455"/>
                <a:gd name="connsiteX24" fmla="*/ 1048 w 559498"/>
                <a:gd name="connsiteY24" fmla="*/ 538377 h 1085455"/>
                <a:gd name="connsiteX25" fmla="*/ 286 w 559498"/>
                <a:gd name="connsiteY25" fmla="*/ 464844 h 1085455"/>
                <a:gd name="connsiteX26" fmla="*/ 0 w 559498"/>
                <a:gd name="connsiteY26" fmla="*/ 138422 h 1085455"/>
                <a:gd name="connsiteX27" fmla="*/ 106299 w 559498"/>
                <a:gd name="connsiteY27" fmla="*/ 3548 h 1085455"/>
                <a:gd name="connsiteX28" fmla="*/ 148781 w 559498"/>
                <a:gd name="connsiteY28" fmla="*/ 214 h 1085455"/>
                <a:gd name="connsiteX29" fmla="*/ 423958 w 559498"/>
                <a:gd name="connsiteY29" fmla="*/ 214 h 1085455"/>
                <a:gd name="connsiteX30" fmla="*/ 558165 w 559498"/>
                <a:gd name="connsiteY30" fmla="*/ 128326 h 1085455"/>
                <a:gd name="connsiteX31" fmla="*/ 559118 w 559498"/>
                <a:gd name="connsiteY31" fmla="*/ 309777 h 1085455"/>
                <a:gd name="connsiteX32" fmla="*/ 559499 w 559498"/>
                <a:gd name="connsiteY32" fmla="*/ 530376 h 1085455"/>
                <a:gd name="connsiteX33" fmla="*/ 511874 w 559498"/>
                <a:gd name="connsiteY33" fmla="*/ 585621 h 1085455"/>
                <a:gd name="connsiteX34" fmla="*/ 460724 w 559498"/>
                <a:gd name="connsiteY34" fmla="*/ 535615 h 1085455"/>
                <a:gd name="connsiteX35" fmla="*/ 460724 w 559498"/>
                <a:gd name="connsiteY35" fmla="*/ 355306 h 1085455"/>
                <a:gd name="connsiteX36" fmla="*/ 461010 w 559498"/>
                <a:gd name="connsiteY36" fmla="*/ 190429 h 1085455"/>
                <a:gd name="connsiteX37" fmla="*/ 446532 w 559498"/>
                <a:gd name="connsiteY37" fmla="*/ 175379 h 1085455"/>
                <a:gd name="connsiteX38" fmla="*/ 434245 w 559498"/>
                <a:gd name="connsiteY38" fmla="*/ 190048 h 1085455"/>
                <a:gd name="connsiteX39" fmla="*/ 433197 w 559498"/>
                <a:gd name="connsiteY39" fmla="*/ 458081 h 1085455"/>
                <a:gd name="connsiteX40" fmla="*/ 433197 w 559498"/>
                <a:gd name="connsiteY40" fmla="*/ 608767 h 1085455"/>
                <a:gd name="connsiteX41" fmla="*/ 432816 w 559498"/>
                <a:gd name="connsiteY41" fmla="*/ 608767 h 108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9498" h="1085455">
                  <a:moveTo>
                    <a:pt x="432721" y="608767"/>
                  </a:moveTo>
                  <a:cubicBezTo>
                    <a:pt x="432721" y="744403"/>
                    <a:pt x="432625" y="880039"/>
                    <a:pt x="432816" y="1015675"/>
                  </a:cubicBezTo>
                  <a:cubicBezTo>
                    <a:pt x="432816" y="1046155"/>
                    <a:pt x="421196" y="1068824"/>
                    <a:pt x="391859" y="1079587"/>
                  </a:cubicBezTo>
                  <a:cubicBezTo>
                    <a:pt x="362712" y="1090255"/>
                    <a:pt x="334994" y="1086350"/>
                    <a:pt x="313277" y="1063585"/>
                  </a:cubicBezTo>
                  <a:cubicBezTo>
                    <a:pt x="304991" y="1054822"/>
                    <a:pt x="298799" y="1041297"/>
                    <a:pt x="297466" y="1029295"/>
                  </a:cubicBezTo>
                  <a:cubicBezTo>
                    <a:pt x="294704" y="1003102"/>
                    <a:pt x="295180" y="976432"/>
                    <a:pt x="295085" y="949952"/>
                  </a:cubicBezTo>
                  <a:cubicBezTo>
                    <a:pt x="294894" y="806410"/>
                    <a:pt x="294894" y="662869"/>
                    <a:pt x="294894" y="519327"/>
                  </a:cubicBezTo>
                  <a:cubicBezTo>
                    <a:pt x="294894" y="514945"/>
                    <a:pt x="294894" y="510659"/>
                    <a:pt x="294704" y="506278"/>
                  </a:cubicBezTo>
                  <a:cubicBezTo>
                    <a:pt x="294418" y="497229"/>
                    <a:pt x="290703" y="491419"/>
                    <a:pt x="280797" y="490561"/>
                  </a:cubicBezTo>
                  <a:cubicBezTo>
                    <a:pt x="270701" y="489704"/>
                    <a:pt x="265938" y="495800"/>
                    <a:pt x="264224" y="503896"/>
                  </a:cubicBezTo>
                  <a:cubicBezTo>
                    <a:pt x="262604" y="511516"/>
                    <a:pt x="262509" y="519613"/>
                    <a:pt x="262509" y="527518"/>
                  </a:cubicBezTo>
                  <a:cubicBezTo>
                    <a:pt x="262604" y="679728"/>
                    <a:pt x="262890" y="831937"/>
                    <a:pt x="263081" y="984242"/>
                  </a:cubicBezTo>
                  <a:cubicBezTo>
                    <a:pt x="263081" y="999292"/>
                    <a:pt x="262985" y="1014246"/>
                    <a:pt x="262223" y="1029295"/>
                  </a:cubicBezTo>
                  <a:cubicBezTo>
                    <a:pt x="261461" y="1044821"/>
                    <a:pt x="254032" y="1057204"/>
                    <a:pt x="242602" y="1067205"/>
                  </a:cubicBezTo>
                  <a:cubicBezTo>
                    <a:pt x="220123" y="1086826"/>
                    <a:pt x="194024" y="1089970"/>
                    <a:pt x="167164" y="1079778"/>
                  </a:cubicBezTo>
                  <a:cubicBezTo>
                    <a:pt x="140589" y="1069681"/>
                    <a:pt x="127159" y="1048536"/>
                    <a:pt x="126587" y="1019961"/>
                  </a:cubicBezTo>
                  <a:cubicBezTo>
                    <a:pt x="126016" y="991481"/>
                    <a:pt x="126111" y="963001"/>
                    <a:pt x="126111" y="934522"/>
                  </a:cubicBezTo>
                  <a:cubicBezTo>
                    <a:pt x="126111" y="696492"/>
                    <a:pt x="126111" y="458462"/>
                    <a:pt x="126016" y="220432"/>
                  </a:cubicBezTo>
                  <a:cubicBezTo>
                    <a:pt x="126016" y="209764"/>
                    <a:pt x="126016" y="199096"/>
                    <a:pt x="125349" y="188428"/>
                  </a:cubicBezTo>
                  <a:cubicBezTo>
                    <a:pt x="124968" y="181475"/>
                    <a:pt x="123444" y="174236"/>
                    <a:pt x="113919" y="175379"/>
                  </a:cubicBezTo>
                  <a:cubicBezTo>
                    <a:pt x="105728" y="176332"/>
                    <a:pt x="99727" y="178522"/>
                    <a:pt x="99822" y="189762"/>
                  </a:cubicBezTo>
                  <a:cubicBezTo>
                    <a:pt x="100298" y="290155"/>
                    <a:pt x="100108" y="390644"/>
                    <a:pt x="100108" y="491038"/>
                  </a:cubicBezTo>
                  <a:cubicBezTo>
                    <a:pt x="100108" y="505706"/>
                    <a:pt x="100679" y="520375"/>
                    <a:pt x="99822" y="534948"/>
                  </a:cubicBezTo>
                  <a:cubicBezTo>
                    <a:pt x="97536" y="574667"/>
                    <a:pt x="61341" y="596289"/>
                    <a:pt x="26575" y="579239"/>
                  </a:cubicBezTo>
                  <a:cubicBezTo>
                    <a:pt x="9620" y="570952"/>
                    <a:pt x="1429" y="556855"/>
                    <a:pt x="1048" y="538377"/>
                  </a:cubicBezTo>
                  <a:cubicBezTo>
                    <a:pt x="476" y="513898"/>
                    <a:pt x="286" y="489323"/>
                    <a:pt x="286" y="464844"/>
                  </a:cubicBezTo>
                  <a:cubicBezTo>
                    <a:pt x="0" y="355878"/>
                    <a:pt x="0" y="247198"/>
                    <a:pt x="0" y="138422"/>
                  </a:cubicBezTo>
                  <a:cubicBezTo>
                    <a:pt x="0" y="69461"/>
                    <a:pt x="41434" y="16312"/>
                    <a:pt x="106299" y="3548"/>
                  </a:cubicBezTo>
                  <a:cubicBezTo>
                    <a:pt x="120110" y="786"/>
                    <a:pt x="134588" y="310"/>
                    <a:pt x="148781" y="214"/>
                  </a:cubicBezTo>
                  <a:cubicBezTo>
                    <a:pt x="240506" y="-71"/>
                    <a:pt x="332232" y="-71"/>
                    <a:pt x="423958" y="214"/>
                  </a:cubicBezTo>
                  <a:cubicBezTo>
                    <a:pt x="498539" y="405"/>
                    <a:pt x="555784" y="54031"/>
                    <a:pt x="558165" y="128326"/>
                  </a:cubicBezTo>
                  <a:cubicBezTo>
                    <a:pt x="560070" y="188809"/>
                    <a:pt x="558927" y="249293"/>
                    <a:pt x="559118" y="309777"/>
                  </a:cubicBezTo>
                  <a:cubicBezTo>
                    <a:pt x="559308" y="383310"/>
                    <a:pt x="559403" y="456843"/>
                    <a:pt x="559499" y="530376"/>
                  </a:cubicBezTo>
                  <a:cubicBezTo>
                    <a:pt x="559499" y="563142"/>
                    <a:pt x="541306" y="584383"/>
                    <a:pt x="511874" y="585621"/>
                  </a:cubicBezTo>
                  <a:cubicBezTo>
                    <a:pt x="482822" y="586859"/>
                    <a:pt x="460820" y="565618"/>
                    <a:pt x="460724" y="535615"/>
                  </a:cubicBezTo>
                  <a:cubicBezTo>
                    <a:pt x="460534" y="475512"/>
                    <a:pt x="460724" y="415409"/>
                    <a:pt x="460724" y="355306"/>
                  </a:cubicBezTo>
                  <a:cubicBezTo>
                    <a:pt x="460724" y="300347"/>
                    <a:pt x="460343" y="245388"/>
                    <a:pt x="461010" y="190429"/>
                  </a:cubicBezTo>
                  <a:cubicBezTo>
                    <a:pt x="461105" y="178999"/>
                    <a:pt x="455676" y="175665"/>
                    <a:pt x="446532" y="175379"/>
                  </a:cubicBezTo>
                  <a:cubicBezTo>
                    <a:pt x="436912" y="175093"/>
                    <a:pt x="434245" y="180999"/>
                    <a:pt x="434245" y="190048"/>
                  </a:cubicBezTo>
                  <a:cubicBezTo>
                    <a:pt x="434054" y="279392"/>
                    <a:pt x="433483" y="368737"/>
                    <a:pt x="433197" y="458081"/>
                  </a:cubicBezTo>
                  <a:cubicBezTo>
                    <a:pt x="433007" y="508278"/>
                    <a:pt x="433197" y="558475"/>
                    <a:pt x="433197" y="608767"/>
                  </a:cubicBezTo>
                  <a:cubicBezTo>
                    <a:pt x="433102" y="608767"/>
                    <a:pt x="433007" y="608767"/>
                    <a:pt x="432816" y="608767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30B38C-372A-3FB6-E38D-6F79A054871B}"/>
                </a:ext>
              </a:extLst>
            </p:cNvPr>
            <p:cNvSpPr/>
            <p:nvPr/>
          </p:nvSpPr>
          <p:spPr>
            <a:xfrm>
              <a:off x="5212262" y="2733670"/>
              <a:ext cx="250232" cy="250226"/>
            </a:xfrm>
            <a:custGeom>
              <a:avLst/>
              <a:gdLst>
                <a:gd name="connsiteX0" fmla="*/ 250230 w 250232"/>
                <a:gd name="connsiteY0" fmla="*/ 124687 h 250226"/>
                <a:gd name="connsiteX1" fmla="*/ 121833 w 250232"/>
                <a:gd name="connsiteY1" fmla="*/ 250226 h 250226"/>
                <a:gd name="connsiteX2" fmla="*/ 8 w 250232"/>
                <a:gd name="connsiteY2" fmla="*/ 121924 h 250226"/>
                <a:gd name="connsiteX3" fmla="*/ 124690 w 250232"/>
                <a:gd name="connsiteY3" fmla="*/ 4 h 250226"/>
                <a:gd name="connsiteX4" fmla="*/ 250230 w 250232"/>
                <a:gd name="connsiteY4" fmla="*/ 124591 h 25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232" h="250226">
                  <a:moveTo>
                    <a:pt x="250230" y="124687"/>
                  </a:moveTo>
                  <a:cubicBezTo>
                    <a:pt x="249753" y="195553"/>
                    <a:pt x="193651" y="250417"/>
                    <a:pt x="121833" y="250226"/>
                  </a:cubicBezTo>
                  <a:cubicBezTo>
                    <a:pt x="54205" y="250036"/>
                    <a:pt x="-754" y="192219"/>
                    <a:pt x="8" y="121924"/>
                  </a:cubicBezTo>
                  <a:cubicBezTo>
                    <a:pt x="770" y="55345"/>
                    <a:pt x="57920" y="-567"/>
                    <a:pt x="124690" y="4"/>
                  </a:cubicBezTo>
                  <a:cubicBezTo>
                    <a:pt x="194794" y="671"/>
                    <a:pt x="250706" y="56202"/>
                    <a:pt x="250230" y="124591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FCD99D-1175-92F0-70C2-5C02AF975900}"/>
              </a:ext>
            </a:extLst>
          </p:cNvPr>
          <p:cNvGrpSpPr/>
          <p:nvPr userDrawn="1"/>
        </p:nvGrpSpPr>
        <p:grpSpPr>
          <a:xfrm>
            <a:off x="1508955" y="7726643"/>
            <a:ext cx="1057077" cy="1369760"/>
            <a:chOff x="4419600" y="1314448"/>
            <a:chExt cx="3353466" cy="422548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C855E1-E770-EC06-5D24-8B4527A25E5D}"/>
                </a:ext>
              </a:extLst>
            </p:cNvPr>
            <p:cNvSpPr/>
            <p:nvPr/>
          </p:nvSpPr>
          <p:spPr>
            <a:xfrm>
              <a:off x="6241743" y="3392919"/>
              <a:ext cx="1531323" cy="2147011"/>
            </a:xfrm>
            <a:custGeom>
              <a:avLst/>
              <a:gdLst>
                <a:gd name="connsiteX0" fmla="*/ 1531324 w 1531323"/>
                <a:gd name="connsiteY0" fmla="*/ 2147011 h 2147011"/>
                <a:gd name="connsiteX1" fmla="*/ 2085 w 1531323"/>
                <a:gd name="connsiteY1" fmla="*/ 2147011 h 2147011"/>
                <a:gd name="connsiteX2" fmla="*/ 85 w 1531323"/>
                <a:gd name="connsiteY2" fmla="*/ 2110340 h 2147011"/>
                <a:gd name="connsiteX3" fmla="*/ 85 w 1531323"/>
                <a:gd name="connsiteY3" fmla="*/ 217818 h 2147011"/>
                <a:gd name="connsiteX4" fmla="*/ 112670 w 1531323"/>
                <a:gd name="connsiteY4" fmla="*/ 14459 h 2147011"/>
                <a:gd name="connsiteX5" fmla="*/ 306599 w 1531323"/>
                <a:gd name="connsiteY5" fmla="*/ 70561 h 2147011"/>
                <a:gd name="connsiteX6" fmla="*/ 350986 w 1531323"/>
                <a:gd name="connsiteY6" fmla="*/ 225343 h 2147011"/>
                <a:gd name="connsiteX7" fmla="*/ 351652 w 1531323"/>
                <a:gd name="connsiteY7" fmla="*/ 1467117 h 2147011"/>
                <a:gd name="connsiteX8" fmla="*/ 372893 w 1531323"/>
                <a:gd name="connsiteY8" fmla="*/ 1532077 h 2147011"/>
                <a:gd name="connsiteX9" fmla="*/ 392229 w 1531323"/>
                <a:gd name="connsiteY9" fmla="*/ 1469403 h 2147011"/>
                <a:gd name="connsiteX10" fmla="*/ 393181 w 1531323"/>
                <a:gd name="connsiteY10" fmla="*/ 990295 h 2147011"/>
                <a:gd name="connsiteX11" fmla="*/ 543200 w 1531323"/>
                <a:gd name="connsiteY11" fmla="*/ 812940 h 2147011"/>
                <a:gd name="connsiteX12" fmla="*/ 614257 w 1531323"/>
                <a:gd name="connsiteY12" fmla="*/ 813226 h 2147011"/>
                <a:gd name="connsiteX13" fmla="*/ 743892 w 1531323"/>
                <a:gd name="connsiteY13" fmla="*/ 968959 h 2147011"/>
                <a:gd name="connsiteX14" fmla="*/ 744178 w 1531323"/>
                <a:gd name="connsiteY14" fmla="*/ 1476070 h 2147011"/>
                <a:gd name="connsiteX15" fmla="*/ 744844 w 1531323"/>
                <a:gd name="connsiteY15" fmla="*/ 1503598 h 2147011"/>
                <a:gd name="connsiteX16" fmla="*/ 767419 w 1531323"/>
                <a:gd name="connsiteY16" fmla="*/ 1533887 h 2147011"/>
                <a:gd name="connsiteX17" fmla="*/ 787517 w 1531323"/>
                <a:gd name="connsiteY17" fmla="*/ 1504741 h 2147011"/>
                <a:gd name="connsiteX18" fmla="*/ 788374 w 1531323"/>
                <a:gd name="connsiteY18" fmla="*/ 1469117 h 2147011"/>
                <a:gd name="connsiteX19" fmla="*/ 788564 w 1531323"/>
                <a:gd name="connsiteY19" fmla="*/ 1081831 h 2147011"/>
                <a:gd name="connsiteX20" fmla="*/ 930296 w 1531323"/>
                <a:gd name="connsiteY20" fmla="*/ 916191 h 2147011"/>
                <a:gd name="connsiteX21" fmla="*/ 1008116 w 1531323"/>
                <a:gd name="connsiteY21" fmla="*/ 916477 h 2147011"/>
                <a:gd name="connsiteX22" fmla="*/ 1136989 w 1531323"/>
                <a:gd name="connsiteY22" fmla="*/ 1068686 h 2147011"/>
                <a:gd name="connsiteX23" fmla="*/ 1137275 w 1531323"/>
                <a:gd name="connsiteY23" fmla="*/ 1364152 h 2147011"/>
                <a:gd name="connsiteX24" fmla="*/ 1137465 w 1531323"/>
                <a:gd name="connsiteY24" fmla="*/ 1487882 h 2147011"/>
                <a:gd name="connsiteX25" fmla="*/ 1160611 w 1531323"/>
                <a:gd name="connsiteY25" fmla="*/ 1533792 h 2147011"/>
                <a:gd name="connsiteX26" fmla="*/ 1181756 w 1531323"/>
                <a:gd name="connsiteY26" fmla="*/ 1489691 h 2147011"/>
                <a:gd name="connsiteX27" fmla="*/ 1181185 w 1531323"/>
                <a:gd name="connsiteY27" fmla="*/ 1258138 h 2147011"/>
                <a:gd name="connsiteX28" fmla="*/ 1339776 w 1531323"/>
                <a:gd name="connsiteY28" fmla="*/ 1070020 h 2147011"/>
                <a:gd name="connsiteX29" fmla="*/ 1380353 w 1531323"/>
                <a:gd name="connsiteY29" fmla="*/ 1070210 h 2147011"/>
                <a:gd name="connsiteX30" fmla="*/ 1531038 w 1531323"/>
                <a:gd name="connsiteY30" fmla="*/ 1246232 h 2147011"/>
                <a:gd name="connsiteX31" fmla="*/ 1531038 w 1531323"/>
                <a:gd name="connsiteY31" fmla="*/ 2104625 h 2147011"/>
                <a:gd name="connsiteX32" fmla="*/ 1531038 w 1531323"/>
                <a:gd name="connsiteY32" fmla="*/ 2147011 h 214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1323" h="2147011">
                  <a:moveTo>
                    <a:pt x="1531324" y="2147011"/>
                  </a:moveTo>
                  <a:lnTo>
                    <a:pt x="2085" y="2147011"/>
                  </a:lnTo>
                  <a:cubicBezTo>
                    <a:pt x="1323" y="2133486"/>
                    <a:pt x="85" y="2121961"/>
                    <a:pt x="85" y="2110340"/>
                  </a:cubicBezTo>
                  <a:cubicBezTo>
                    <a:pt x="85" y="1479500"/>
                    <a:pt x="-106" y="848659"/>
                    <a:pt x="85" y="217818"/>
                  </a:cubicBezTo>
                  <a:cubicBezTo>
                    <a:pt x="85" y="121234"/>
                    <a:pt x="42090" y="46654"/>
                    <a:pt x="112670" y="14459"/>
                  </a:cubicBezTo>
                  <a:cubicBezTo>
                    <a:pt x="182107" y="-17259"/>
                    <a:pt x="256498" y="3982"/>
                    <a:pt x="306599" y="70561"/>
                  </a:cubicBezTo>
                  <a:cubicBezTo>
                    <a:pt x="339746" y="114662"/>
                    <a:pt x="351081" y="167240"/>
                    <a:pt x="350986" y="225343"/>
                  </a:cubicBezTo>
                  <a:cubicBezTo>
                    <a:pt x="350510" y="639299"/>
                    <a:pt x="350414" y="1053160"/>
                    <a:pt x="351652" y="1467117"/>
                  </a:cubicBezTo>
                  <a:cubicBezTo>
                    <a:pt x="351652" y="1489501"/>
                    <a:pt x="332983" y="1532554"/>
                    <a:pt x="372893" y="1532077"/>
                  </a:cubicBezTo>
                  <a:cubicBezTo>
                    <a:pt x="409183" y="1531696"/>
                    <a:pt x="392039" y="1491120"/>
                    <a:pt x="392229" y="1469403"/>
                  </a:cubicBezTo>
                  <a:cubicBezTo>
                    <a:pt x="393753" y="1309669"/>
                    <a:pt x="392991" y="1150030"/>
                    <a:pt x="393181" y="990295"/>
                  </a:cubicBezTo>
                  <a:cubicBezTo>
                    <a:pt x="393372" y="873995"/>
                    <a:pt x="444712" y="813607"/>
                    <a:pt x="543200" y="812940"/>
                  </a:cubicBezTo>
                  <a:cubicBezTo>
                    <a:pt x="566918" y="812749"/>
                    <a:pt x="590635" y="812368"/>
                    <a:pt x="614257" y="813226"/>
                  </a:cubicBezTo>
                  <a:cubicBezTo>
                    <a:pt x="689695" y="815893"/>
                    <a:pt x="743511" y="879615"/>
                    <a:pt x="743892" y="968959"/>
                  </a:cubicBezTo>
                  <a:cubicBezTo>
                    <a:pt x="744654" y="1138028"/>
                    <a:pt x="744178" y="1307002"/>
                    <a:pt x="744178" y="1476070"/>
                  </a:cubicBezTo>
                  <a:cubicBezTo>
                    <a:pt x="744178" y="1485405"/>
                    <a:pt x="741511" y="1496454"/>
                    <a:pt x="744844" y="1503598"/>
                  </a:cubicBezTo>
                  <a:cubicBezTo>
                    <a:pt x="750274" y="1515028"/>
                    <a:pt x="759703" y="1523886"/>
                    <a:pt x="767419" y="1533887"/>
                  </a:cubicBezTo>
                  <a:cubicBezTo>
                    <a:pt x="774372" y="1524267"/>
                    <a:pt x="783802" y="1515885"/>
                    <a:pt x="787517" y="1504741"/>
                  </a:cubicBezTo>
                  <a:cubicBezTo>
                    <a:pt x="790945" y="1494358"/>
                    <a:pt x="788374" y="1481119"/>
                    <a:pt x="788374" y="1469117"/>
                  </a:cubicBezTo>
                  <a:cubicBezTo>
                    <a:pt x="788374" y="1340053"/>
                    <a:pt x="787897" y="1210894"/>
                    <a:pt x="788564" y="1081831"/>
                  </a:cubicBezTo>
                  <a:cubicBezTo>
                    <a:pt x="789041" y="977627"/>
                    <a:pt x="841523" y="916858"/>
                    <a:pt x="930296" y="916191"/>
                  </a:cubicBezTo>
                  <a:cubicBezTo>
                    <a:pt x="956204" y="916000"/>
                    <a:pt x="982208" y="915715"/>
                    <a:pt x="1008116" y="916477"/>
                  </a:cubicBezTo>
                  <a:cubicBezTo>
                    <a:pt x="1081458" y="918477"/>
                    <a:pt x="1136036" y="981913"/>
                    <a:pt x="1136989" y="1068686"/>
                  </a:cubicBezTo>
                  <a:cubicBezTo>
                    <a:pt x="1138037" y="1167175"/>
                    <a:pt x="1137275" y="1265663"/>
                    <a:pt x="1137275" y="1364152"/>
                  </a:cubicBezTo>
                  <a:cubicBezTo>
                    <a:pt x="1137275" y="1405395"/>
                    <a:pt x="1136798" y="1446638"/>
                    <a:pt x="1137465" y="1487882"/>
                  </a:cubicBezTo>
                  <a:cubicBezTo>
                    <a:pt x="1137751" y="1507693"/>
                    <a:pt x="1131274" y="1534363"/>
                    <a:pt x="1160611" y="1533792"/>
                  </a:cubicBezTo>
                  <a:cubicBezTo>
                    <a:pt x="1187757" y="1533220"/>
                    <a:pt x="1181566" y="1508170"/>
                    <a:pt x="1181756" y="1489691"/>
                  </a:cubicBezTo>
                  <a:cubicBezTo>
                    <a:pt x="1182328" y="1412539"/>
                    <a:pt x="1185376" y="1335005"/>
                    <a:pt x="1181185" y="1258138"/>
                  </a:cubicBezTo>
                  <a:cubicBezTo>
                    <a:pt x="1173851" y="1124026"/>
                    <a:pt x="1254813" y="1059923"/>
                    <a:pt x="1339776" y="1070020"/>
                  </a:cubicBezTo>
                  <a:cubicBezTo>
                    <a:pt x="1353206" y="1071639"/>
                    <a:pt x="1366827" y="1070210"/>
                    <a:pt x="1380353" y="1070210"/>
                  </a:cubicBezTo>
                  <a:cubicBezTo>
                    <a:pt x="1479603" y="1070401"/>
                    <a:pt x="1531038" y="1130122"/>
                    <a:pt x="1531038" y="1246232"/>
                  </a:cubicBezTo>
                  <a:cubicBezTo>
                    <a:pt x="1531228" y="1532363"/>
                    <a:pt x="1531038" y="1818494"/>
                    <a:pt x="1531038" y="2104625"/>
                  </a:cubicBezTo>
                  <a:cubicBezTo>
                    <a:pt x="1531038" y="2117675"/>
                    <a:pt x="1531038" y="2130724"/>
                    <a:pt x="1531038" y="2147011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C288E0D-F1FA-65B0-024A-8F06F9485FF0}"/>
                </a:ext>
              </a:extLst>
            </p:cNvPr>
            <p:cNvSpPr/>
            <p:nvPr/>
          </p:nvSpPr>
          <p:spPr>
            <a:xfrm>
              <a:off x="5849588" y="4825536"/>
              <a:ext cx="347579" cy="713441"/>
            </a:xfrm>
            <a:custGeom>
              <a:avLst/>
              <a:gdLst>
                <a:gd name="connsiteX0" fmla="*/ 95 w 347579"/>
                <a:gd name="connsiteY0" fmla="*/ 713442 h 713441"/>
                <a:gd name="connsiteX1" fmla="*/ 95 w 347579"/>
                <a:gd name="connsiteY1" fmla="*/ 972 h 713441"/>
                <a:gd name="connsiteX2" fmla="*/ 226600 w 347579"/>
                <a:gd name="connsiteY2" fmla="*/ 85173 h 713441"/>
                <a:gd name="connsiteX3" fmla="*/ 344996 w 347579"/>
                <a:gd name="connsiteY3" fmla="*/ 340157 h 713441"/>
                <a:gd name="connsiteX4" fmla="*/ 346138 w 347579"/>
                <a:gd name="connsiteY4" fmla="*/ 713442 h 713441"/>
                <a:gd name="connsiteX5" fmla="*/ 0 w 347579"/>
                <a:gd name="connsiteY5" fmla="*/ 713442 h 71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579" h="713441">
                  <a:moveTo>
                    <a:pt x="95" y="713442"/>
                  </a:moveTo>
                  <a:lnTo>
                    <a:pt x="95" y="972"/>
                  </a:lnTo>
                  <a:cubicBezTo>
                    <a:pt x="86106" y="-5791"/>
                    <a:pt x="161163" y="22784"/>
                    <a:pt x="226600" y="85173"/>
                  </a:cubicBezTo>
                  <a:cubicBezTo>
                    <a:pt x="295275" y="150705"/>
                    <a:pt x="340709" y="235382"/>
                    <a:pt x="344996" y="340157"/>
                  </a:cubicBezTo>
                  <a:cubicBezTo>
                    <a:pt x="350044" y="463316"/>
                    <a:pt x="346138" y="586950"/>
                    <a:pt x="346138" y="713442"/>
                  </a:cubicBezTo>
                  <a:lnTo>
                    <a:pt x="0" y="713442"/>
                  </a:ln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BC1B03-4CDE-5F29-101F-9BDCC434432A}"/>
                </a:ext>
              </a:extLst>
            </p:cNvPr>
            <p:cNvSpPr/>
            <p:nvPr/>
          </p:nvSpPr>
          <p:spPr>
            <a:xfrm>
              <a:off x="4419600" y="1314448"/>
              <a:ext cx="2028156" cy="3410520"/>
            </a:xfrm>
            <a:custGeom>
              <a:avLst/>
              <a:gdLst>
                <a:gd name="connsiteX0" fmla="*/ 1707356 w 2028156"/>
                <a:gd name="connsiteY0" fmla="*/ 845060 h 3410520"/>
                <a:gd name="connsiteX1" fmla="*/ 1735074 w 2028156"/>
                <a:gd name="connsiteY1" fmla="*/ 55342 h 3410520"/>
                <a:gd name="connsiteX2" fmla="*/ 1658207 w 2028156"/>
                <a:gd name="connsiteY2" fmla="*/ 2 h 3410520"/>
                <a:gd name="connsiteX3" fmla="*/ 1640300 w 2028156"/>
                <a:gd name="connsiteY3" fmla="*/ 2 h 3410520"/>
                <a:gd name="connsiteX4" fmla="*/ 0 w 2028156"/>
                <a:gd name="connsiteY4" fmla="*/ 1645255 h 3410520"/>
                <a:gd name="connsiteX5" fmla="*/ 0 w 2028156"/>
                <a:gd name="connsiteY5" fmla="*/ 3405094 h 3410520"/>
                <a:gd name="connsiteX6" fmla="*/ 29432 w 2028156"/>
                <a:gd name="connsiteY6" fmla="*/ 3408618 h 3410520"/>
                <a:gd name="connsiteX7" fmla="*/ 934212 w 2028156"/>
                <a:gd name="connsiteY7" fmla="*/ 3407380 h 3410520"/>
                <a:gd name="connsiteX8" fmla="*/ 1599248 w 2028156"/>
                <a:gd name="connsiteY8" fmla="*/ 2911413 h 3410520"/>
                <a:gd name="connsiteX9" fmla="*/ 1599248 w 2028156"/>
                <a:gd name="connsiteY9" fmla="*/ 2812258 h 3410520"/>
                <a:gd name="connsiteX10" fmla="*/ 1641443 w 2028156"/>
                <a:gd name="connsiteY10" fmla="*/ 2702530 h 3410520"/>
                <a:gd name="connsiteX11" fmla="*/ 1697546 w 2028156"/>
                <a:gd name="connsiteY11" fmla="*/ 2640332 h 3410520"/>
                <a:gd name="connsiteX12" fmla="*/ 1712405 w 2028156"/>
                <a:gd name="connsiteY12" fmla="*/ 2505553 h 3410520"/>
                <a:gd name="connsiteX13" fmla="*/ 1633347 w 2028156"/>
                <a:gd name="connsiteY13" fmla="*/ 2365631 h 3410520"/>
                <a:gd name="connsiteX14" fmla="*/ 1710785 w 2028156"/>
                <a:gd name="connsiteY14" fmla="*/ 2246473 h 3410520"/>
                <a:gd name="connsiteX15" fmla="*/ 1708404 w 2028156"/>
                <a:gd name="connsiteY15" fmla="*/ 2116552 h 3410520"/>
                <a:gd name="connsiteX16" fmla="*/ 1640205 w 2028156"/>
                <a:gd name="connsiteY16" fmla="*/ 2019587 h 3410520"/>
                <a:gd name="connsiteX17" fmla="*/ 1598390 w 2028156"/>
                <a:gd name="connsiteY17" fmla="*/ 1888238 h 3410520"/>
                <a:gd name="connsiteX18" fmla="*/ 1598390 w 2028156"/>
                <a:gd name="connsiteY18" fmla="*/ 1887476 h 3410520"/>
                <a:gd name="connsiteX19" fmla="*/ 1638586 w 2028156"/>
                <a:gd name="connsiteY19" fmla="*/ 1829469 h 3410520"/>
                <a:gd name="connsiteX20" fmla="*/ 1961483 w 2028156"/>
                <a:gd name="connsiteY20" fmla="*/ 1709263 h 3410520"/>
                <a:gd name="connsiteX21" fmla="*/ 1707261 w 2028156"/>
                <a:gd name="connsiteY21" fmla="*/ 844869 h 341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28156" h="3410520">
                  <a:moveTo>
                    <a:pt x="1707356" y="845060"/>
                  </a:moveTo>
                  <a:cubicBezTo>
                    <a:pt x="1570577" y="490063"/>
                    <a:pt x="1870329" y="411005"/>
                    <a:pt x="1735074" y="55342"/>
                  </a:cubicBezTo>
                  <a:cubicBezTo>
                    <a:pt x="1720025" y="15718"/>
                    <a:pt x="1703546" y="-189"/>
                    <a:pt x="1658207" y="2"/>
                  </a:cubicBezTo>
                  <a:cubicBezTo>
                    <a:pt x="1652302" y="2"/>
                    <a:pt x="1646301" y="2"/>
                    <a:pt x="1640300" y="2"/>
                  </a:cubicBezTo>
                  <a:cubicBezTo>
                    <a:pt x="733615" y="2859"/>
                    <a:pt x="0" y="738665"/>
                    <a:pt x="0" y="1645255"/>
                  </a:cubicBezTo>
                  <a:lnTo>
                    <a:pt x="0" y="3405094"/>
                  </a:lnTo>
                  <a:cubicBezTo>
                    <a:pt x="11144" y="3406523"/>
                    <a:pt x="20288" y="3408618"/>
                    <a:pt x="29432" y="3408618"/>
                  </a:cubicBezTo>
                  <a:cubicBezTo>
                    <a:pt x="331089" y="3408714"/>
                    <a:pt x="632746" y="3413571"/>
                    <a:pt x="934212" y="3407380"/>
                  </a:cubicBezTo>
                  <a:cubicBezTo>
                    <a:pt x="1313402" y="3399665"/>
                    <a:pt x="1674590" y="3482437"/>
                    <a:pt x="1599248" y="2911413"/>
                  </a:cubicBezTo>
                  <a:cubicBezTo>
                    <a:pt x="1594961" y="2878647"/>
                    <a:pt x="1599248" y="2845310"/>
                    <a:pt x="1599248" y="2812258"/>
                  </a:cubicBezTo>
                  <a:cubicBezTo>
                    <a:pt x="1599248" y="2771777"/>
                    <a:pt x="1614297" y="2732629"/>
                    <a:pt x="1641443" y="2702530"/>
                  </a:cubicBezTo>
                  <a:lnTo>
                    <a:pt x="1697546" y="2640332"/>
                  </a:lnTo>
                  <a:cubicBezTo>
                    <a:pt x="1730978" y="2603280"/>
                    <a:pt x="1736979" y="2548987"/>
                    <a:pt x="1712405" y="2505553"/>
                  </a:cubicBezTo>
                  <a:lnTo>
                    <a:pt x="1633347" y="2365631"/>
                  </a:lnTo>
                  <a:lnTo>
                    <a:pt x="1710785" y="2246473"/>
                  </a:lnTo>
                  <a:cubicBezTo>
                    <a:pt x="1736598" y="2206754"/>
                    <a:pt x="1735646" y="2155319"/>
                    <a:pt x="1708404" y="2116552"/>
                  </a:cubicBezTo>
                  <a:lnTo>
                    <a:pt x="1640205" y="2019587"/>
                  </a:lnTo>
                  <a:cubicBezTo>
                    <a:pt x="1613154" y="1981107"/>
                    <a:pt x="1598581" y="1935291"/>
                    <a:pt x="1598390" y="1888238"/>
                  </a:cubicBezTo>
                  <a:lnTo>
                    <a:pt x="1598390" y="1887476"/>
                  </a:lnTo>
                  <a:cubicBezTo>
                    <a:pt x="1598295" y="1855186"/>
                    <a:pt x="1608106" y="1840899"/>
                    <a:pt x="1638586" y="1829469"/>
                  </a:cubicBezTo>
                  <a:cubicBezTo>
                    <a:pt x="1788509" y="1773271"/>
                    <a:pt x="1812893" y="1768985"/>
                    <a:pt x="1961483" y="1709263"/>
                  </a:cubicBezTo>
                  <a:cubicBezTo>
                    <a:pt x="2181892" y="1620585"/>
                    <a:pt x="1792414" y="1066040"/>
                    <a:pt x="1707261" y="844869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</p:grpSp>
      <p:sp>
        <p:nvSpPr>
          <p:cNvPr id="35" name="Graphic 93">
            <a:extLst>
              <a:ext uri="{FF2B5EF4-FFF2-40B4-BE49-F238E27FC236}">
                <a16:creationId xmlns:a16="http://schemas.microsoft.com/office/drawing/2014/main" id="{17DCDD4F-FD36-F81B-3CF0-C38D9F8CDF83}"/>
              </a:ext>
            </a:extLst>
          </p:cNvPr>
          <p:cNvSpPr/>
          <p:nvPr userDrawn="1"/>
        </p:nvSpPr>
        <p:spPr>
          <a:xfrm>
            <a:off x="1342565" y="9857740"/>
            <a:ext cx="1389857" cy="980179"/>
          </a:xfrm>
          <a:custGeom>
            <a:avLst/>
            <a:gdLst>
              <a:gd name="connsiteX0" fmla="*/ 2512506 w 2512770"/>
              <a:gd name="connsiteY0" fmla="*/ 355889 h 1723187"/>
              <a:gd name="connsiteX1" fmla="*/ 2307052 w 2512770"/>
              <a:gd name="connsiteY1" fmla="*/ 1039975 h 1723187"/>
              <a:gd name="connsiteX2" fmla="*/ 2156462 w 2512770"/>
              <a:gd name="connsiteY2" fmla="*/ 1282005 h 1723187"/>
              <a:gd name="connsiteX3" fmla="*/ 2090739 w 2512770"/>
              <a:gd name="connsiteY3" fmla="*/ 1401734 h 1723187"/>
              <a:gd name="connsiteX4" fmla="*/ 2029398 w 2512770"/>
              <a:gd name="connsiteY4" fmla="*/ 1471648 h 1723187"/>
              <a:gd name="connsiteX5" fmla="*/ 1296164 w 2512770"/>
              <a:gd name="connsiteY5" fmla="*/ 1722155 h 1723187"/>
              <a:gd name="connsiteX6" fmla="*/ 762478 w 2512770"/>
              <a:gd name="connsiteY6" fmla="*/ 1606427 h 1723187"/>
              <a:gd name="connsiteX7" fmla="*/ 513399 w 2512770"/>
              <a:gd name="connsiteY7" fmla="*/ 1478506 h 1723187"/>
              <a:gd name="connsiteX8" fmla="*/ 441866 w 2512770"/>
              <a:gd name="connsiteY8" fmla="*/ 1405544 h 1723187"/>
              <a:gd name="connsiteX9" fmla="*/ 360237 w 2512770"/>
              <a:gd name="connsiteY9" fmla="*/ 1267718 h 1723187"/>
              <a:gd name="connsiteX10" fmla="*/ 25529 w 2512770"/>
              <a:gd name="connsiteY10" fmla="*/ 534293 h 1723187"/>
              <a:gd name="connsiteX11" fmla="*/ 22481 w 2512770"/>
              <a:gd name="connsiteY11" fmla="*/ 186821 h 1723187"/>
              <a:gd name="connsiteX12" fmla="*/ 91251 w 2512770"/>
              <a:gd name="connsiteY12" fmla="*/ 58995 h 1723187"/>
              <a:gd name="connsiteX13" fmla="*/ 327757 w 2512770"/>
              <a:gd name="connsiteY13" fmla="*/ 56423 h 1723187"/>
              <a:gd name="connsiteX14" fmla="*/ 451868 w 2512770"/>
              <a:gd name="connsiteY14" fmla="*/ 267307 h 1723187"/>
              <a:gd name="connsiteX15" fmla="*/ 500540 w 2512770"/>
              <a:gd name="connsiteY15" fmla="*/ 420755 h 1723187"/>
              <a:gd name="connsiteX16" fmla="*/ 560072 w 2512770"/>
              <a:gd name="connsiteY16" fmla="*/ 457997 h 1723187"/>
              <a:gd name="connsiteX17" fmla="*/ 1165195 w 2512770"/>
              <a:gd name="connsiteY17" fmla="*/ 266640 h 1723187"/>
              <a:gd name="connsiteX18" fmla="*/ 1367315 w 2512770"/>
              <a:gd name="connsiteY18" fmla="*/ 265878 h 1723187"/>
              <a:gd name="connsiteX19" fmla="*/ 1930814 w 2512770"/>
              <a:gd name="connsiteY19" fmla="*/ 447710 h 1723187"/>
              <a:gd name="connsiteX20" fmla="*/ 2026636 w 2512770"/>
              <a:gd name="connsiteY20" fmla="*/ 394942 h 1723187"/>
              <a:gd name="connsiteX21" fmla="*/ 2163986 w 2512770"/>
              <a:gd name="connsiteY21" fmla="*/ 94714 h 1723187"/>
              <a:gd name="connsiteX22" fmla="*/ 2457452 w 2512770"/>
              <a:gd name="connsiteY22" fmla="*/ 109097 h 1723187"/>
              <a:gd name="connsiteX23" fmla="*/ 2512316 w 2512770"/>
              <a:gd name="connsiteY23" fmla="*/ 355985 h 1723187"/>
              <a:gd name="connsiteX24" fmla="*/ 441390 w 2512770"/>
              <a:gd name="connsiteY24" fmla="*/ 1209044 h 1723187"/>
              <a:gd name="connsiteX25" fmla="*/ 463393 w 2512770"/>
              <a:gd name="connsiteY25" fmla="*/ 1204567 h 1723187"/>
              <a:gd name="connsiteX26" fmla="*/ 477014 w 2512770"/>
              <a:gd name="connsiteY26" fmla="*/ 1004161 h 1723187"/>
              <a:gd name="connsiteX27" fmla="*/ 426531 w 2512770"/>
              <a:gd name="connsiteY27" fmla="*/ 534769 h 1723187"/>
              <a:gd name="connsiteX28" fmla="*/ 287180 w 2512770"/>
              <a:gd name="connsiteY28" fmla="*/ 159198 h 1723187"/>
              <a:gd name="connsiteX29" fmla="*/ 134495 w 2512770"/>
              <a:gd name="connsiteY29" fmla="*/ 168437 h 1723187"/>
              <a:gd name="connsiteX30" fmla="*/ 112397 w 2512770"/>
              <a:gd name="connsiteY30" fmla="*/ 235398 h 1723187"/>
              <a:gd name="connsiteX31" fmla="*/ 118683 w 2512770"/>
              <a:gd name="connsiteY31" fmla="*/ 489430 h 1723187"/>
              <a:gd name="connsiteX32" fmla="*/ 376144 w 2512770"/>
              <a:gd name="connsiteY32" fmla="*/ 1112365 h 1723187"/>
              <a:gd name="connsiteX33" fmla="*/ 441485 w 2512770"/>
              <a:gd name="connsiteY33" fmla="*/ 1209044 h 1723187"/>
              <a:gd name="connsiteX34" fmla="*/ 2071880 w 2512770"/>
              <a:gd name="connsiteY34" fmla="*/ 1199423 h 1723187"/>
              <a:gd name="connsiteX35" fmla="*/ 2086929 w 2512770"/>
              <a:gd name="connsiteY35" fmla="*/ 1202186 h 1723187"/>
              <a:gd name="connsiteX36" fmla="*/ 2114837 w 2512770"/>
              <a:gd name="connsiteY36" fmla="*/ 1165514 h 1723187"/>
              <a:gd name="connsiteX37" fmla="*/ 2324197 w 2512770"/>
              <a:gd name="connsiteY37" fmla="*/ 761559 h 1723187"/>
              <a:gd name="connsiteX38" fmla="*/ 2409922 w 2512770"/>
              <a:gd name="connsiteY38" fmla="*/ 285690 h 1723187"/>
              <a:gd name="connsiteX39" fmla="*/ 2354772 w 2512770"/>
              <a:gd name="connsiteY39" fmla="*/ 142910 h 1723187"/>
              <a:gd name="connsiteX40" fmla="*/ 2259046 w 2512770"/>
              <a:gd name="connsiteY40" fmla="*/ 138910 h 1723187"/>
              <a:gd name="connsiteX41" fmla="*/ 2192942 w 2512770"/>
              <a:gd name="connsiteY41" fmla="*/ 236351 h 1723187"/>
              <a:gd name="connsiteX42" fmla="*/ 2101788 w 2512770"/>
              <a:gd name="connsiteY42" fmla="*/ 576203 h 1723187"/>
              <a:gd name="connsiteX43" fmla="*/ 2096073 w 2512770"/>
              <a:gd name="connsiteY43" fmla="*/ 688883 h 1723187"/>
              <a:gd name="connsiteX44" fmla="*/ 2054735 w 2512770"/>
              <a:gd name="connsiteY44" fmla="*/ 1084171 h 1723187"/>
              <a:gd name="connsiteX45" fmla="*/ 2071880 w 2512770"/>
              <a:gd name="connsiteY45" fmla="*/ 1199423 h 1723187"/>
              <a:gd name="connsiteX46" fmla="*/ 795815 w 2512770"/>
              <a:gd name="connsiteY46" fmla="*/ 728603 h 1723187"/>
              <a:gd name="connsiteX47" fmla="*/ 1254444 w 2512770"/>
              <a:gd name="connsiteY47" fmla="*/ 686026 h 1723187"/>
              <a:gd name="connsiteX48" fmla="*/ 1705358 w 2512770"/>
              <a:gd name="connsiteY48" fmla="*/ 725269 h 1723187"/>
              <a:gd name="connsiteX49" fmla="*/ 795815 w 2512770"/>
              <a:gd name="connsiteY49" fmla="*/ 728603 h 1723187"/>
              <a:gd name="connsiteX50" fmla="*/ 1698500 w 2512770"/>
              <a:gd name="connsiteY50" fmla="*/ 966728 h 1723187"/>
              <a:gd name="connsiteX51" fmla="*/ 796101 w 2512770"/>
              <a:gd name="connsiteY51" fmla="*/ 961013 h 1723187"/>
              <a:gd name="connsiteX52" fmla="*/ 1698500 w 2512770"/>
              <a:gd name="connsiteY52" fmla="*/ 966728 h 1723187"/>
              <a:gd name="connsiteX53" fmla="*/ 816675 w 2512770"/>
              <a:gd name="connsiteY53" fmla="*/ 1373636 h 1723187"/>
              <a:gd name="connsiteX54" fmla="*/ 1701262 w 2512770"/>
              <a:gd name="connsiteY54" fmla="*/ 1366682 h 1723187"/>
              <a:gd name="connsiteX55" fmla="*/ 816675 w 2512770"/>
              <a:gd name="connsiteY55" fmla="*/ 1373636 h 172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12770" h="1723187">
                <a:moveTo>
                  <a:pt x="2512506" y="355889"/>
                </a:moveTo>
                <a:cubicBezTo>
                  <a:pt x="2506220" y="602396"/>
                  <a:pt x="2422781" y="826520"/>
                  <a:pt x="2307052" y="1039975"/>
                </a:cubicBezTo>
                <a:cubicBezTo>
                  <a:pt x="2261808" y="1123319"/>
                  <a:pt x="2205896" y="1200852"/>
                  <a:pt x="2156462" y="1282005"/>
                </a:cubicBezTo>
                <a:cubicBezTo>
                  <a:pt x="2132840" y="1320867"/>
                  <a:pt x="2115123" y="1363444"/>
                  <a:pt x="2090739" y="1401734"/>
                </a:cubicBezTo>
                <a:cubicBezTo>
                  <a:pt x="2074166" y="1427738"/>
                  <a:pt x="2054735" y="1455932"/>
                  <a:pt x="2029398" y="1471648"/>
                </a:cubicBezTo>
                <a:cubicBezTo>
                  <a:pt x="1804322" y="1610999"/>
                  <a:pt x="1563245" y="1709106"/>
                  <a:pt x="1296164" y="1722155"/>
                </a:cubicBezTo>
                <a:cubicBezTo>
                  <a:pt x="1109759" y="1731204"/>
                  <a:pt x="932309" y="1679769"/>
                  <a:pt x="762478" y="1606427"/>
                </a:cubicBezTo>
                <a:cubicBezTo>
                  <a:pt x="676943" y="1569470"/>
                  <a:pt x="594362" y="1524797"/>
                  <a:pt x="513399" y="1478506"/>
                </a:cubicBezTo>
                <a:cubicBezTo>
                  <a:pt x="484824" y="1462123"/>
                  <a:pt x="460916" y="1433357"/>
                  <a:pt x="441866" y="1405544"/>
                </a:cubicBezTo>
                <a:cubicBezTo>
                  <a:pt x="411767" y="1361539"/>
                  <a:pt x="391003" y="1311152"/>
                  <a:pt x="360237" y="1267718"/>
                </a:cubicBezTo>
                <a:cubicBezTo>
                  <a:pt x="201932" y="1044261"/>
                  <a:pt x="80869" y="803945"/>
                  <a:pt x="25529" y="534293"/>
                </a:cubicBezTo>
                <a:cubicBezTo>
                  <a:pt x="1907" y="419326"/>
                  <a:pt x="-16191" y="301883"/>
                  <a:pt x="22481" y="186821"/>
                </a:cubicBezTo>
                <a:cubicBezTo>
                  <a:pt x="37721" y="141386"/>
                  <a:pt x="60581" y="95190"/>
                  <a:pt x="91251" y="58995"/>
                </a:cubicBezTo>
                <a:cubicBezTo>
                  <a:pt x="155831" y="-17395"/>
                  <a:pt x="265082" y="-21015"/>
                  <a:pt x="327757" y="56423"/>
                </a:cubicBezTo>
                <a:cubicBezTo>
                  <a:pt x="378525" y="119193"/>
                  <a:pt x="416054" y="194155"/>
                  <a:pt x="451868" y="267307"/>
                </a:cubicBezTo>
                <a:cubicBezTo>
                  <a:pt x="475299" y="315027"/>
                  <a:pt x="487110" y="368748"/>
                  <a:pt x="500540" y="420755"/>
                </a:cubicBezTo>
                <a:cubicBezTo>
                  <a:pt x="509399" y="455045"/>
                  <a:pt x="522067" y="465617"/>
                  <a:pt x="560072" y="457997"/>
                </a:cubicBezTo>
                <a:cubicBezTo>
                  <a:pt x="768860" y="416183"/>
                  <a:pt x="968027" y="344364"/>
                  <a:pt x="1165195" y="266640"/>
                </a:cubicBezTo>
                <a:cubicBezTo>
                  <a:pt x="1234727" y="239208"/>
                  <a:pt x="1297783" y="242161"/>
                  <a:pt x="1367315" y="265878"/>
                </a:cubicBezTo>
                <a:cubicBezTo>
                  <a:pt x="1554101" y="329600"/>
                  <a:pt x="1742315" y="389227"/>
                  <a:pt x="1930814" y="447710"/>
                </a:cubicBezTo>
                <a:cubicBezTo>
                  <a:pt x="2001299" y="469618"/>
                  <a:pt x="2006538" y="464284"/>
                  <a:pt x="2026636" y="394942"/>
                </a:cubicBezTo>
                <a:cubicBezTo>
                  <a:pt x="2057687" y="288071"/>
                  <a:pt x="2094359" y="183963"/>
                  <a:pt x="2163986" y="94714"/>
                </a:cubicBezTo>
                <a:cubicBezTo>
                  <a:pt x="2251712" y="-17681"/>
                  <a:pt x="2380299" y="-11966"/>
                  <a:pt x="2457452" y="109097"/>
                </a:cubicBezTo>
                <a:cubicBezTo>
                  <a:pt x="2505458" y="184344"/>
                  <a:pt x="2515173" y="268736"/>
                  <a:pt x="2512316" y="355985"/>
                </a:cubicBezTo>
                <a:close/>
                <a:moveTo>
                  <a:pt x="441390" y="1209044"/>
                </a:moveTo>
                <a:cubicBezTo>
                  <a:pt x="448724" y="1207520"/>
                  <a:pt x="456059" y="1206091"/>
                  <a:pt x="463393" y="1204567"/>
                </a:cubicBezTo>
                <a:cubicBezTo>
                  <a:pt x="468441" y="1137701"/>
                  <a:pt x="481871" y="1070264"/>
                  <a:pt x="477014" y="1004161"/>
                </a:cubicBezTo>
                <a:cubicBezTo>
                  <a:pt x="465488" y="847284"/>
                  <a:pt x="452249" y="689836"/>
                  <a:pt x="426531" y="534769"/>
                </a:cubicBezTo>
                <a:cubicBezTo>
                  <a:pt x="404528" y="402371"/>
                  <a:pt x="363571" y="273117"/>
                  <a:pt x="287180" y="159198"/>
                </a:cubicBezTo>
                <a:cubicBezTo>
                  <a:pt x="234888" y="81188"/>
                  <a:pt x="176119" y="84808"/>
                  <a:pt x="134495" y="168437"/>
                </a:cubicBezTo>
                <a:cubicBezTo>
                  <a:pt x="124017" y="189392"/>
                  <a:pt x="112682" y="212919"/>
                  <a:pt x="112397" y="235398"/>
                </a:cubicBezTo>
                <a:cubicBezTo>
                  <a:pt x="111444" y="320171"/>
                  <a:pt x="104586" y="406753"/>
                  <a:pt x="118683" y="489430"/>
                </a:cubicBezTo>
                <a:cubicBezTo>
                  <a:pt x="157259" y="715458"/>
                  <a:pt x="253271" y="920055"/>
                  <a:pt x="376144" y="1112365"/>
                </a:cubicBezTo>
                <a:cubicBezTo>
                  <a:pt x="397099" y="1145131"/>
                  <a:pt x="419673" y="1176849"/>
                  <a:pt x="441485" y="1209044"/>
                </a:cubicBezTo>
                <a:close/>
                <a:moveTo>
                  <a:pt x="2071880" y="1199423"/>
                </a:moveTo>
                <a:cubicBezTo>
                  <a:pt x="2076928" y="1200376"/>
                  <a:pt x="2081881" y="1201233"/>
                  <a:pt x="2086929" y="1202186"/>
                </a:cubicBezTo>
                <a:cubicBezTo>
                  <a:pt x="2096359" y="1189994"/>
                  <a:pt x="2107789" y="1178945"/>
                  <a:pt x="2114837" y="1165514"/>
                </a:cubicBezTo>
                <a:cubicBezTo>
                  <a:pt x="2185703" y="1031402"/>
                  <a:pt x="2263142" y="900053"/>
                  <a:pt x="2324197" y="761559"/>
                </a:cubicBezTo>
                <a:cubicBezTo>
                  <a:pt x="2390205" y="611540"/>
                  <a:pt x="2429448" y="451806"/>
                  <a:pt x="2409922" y="285690"/>
                </a:cubicBezTo>
                <a:cubicBezTo>
                  <a:pt x="2404112" y="236351"/>
                  <a:pt x="2381537" y="185678"/>
                  <a:pt x="2354772" y="142910"/>
                </a:cubicBezTo>
                <a:cubicBezTo>
                  <a:pt x="2329245" y="102143"/>
                  <a:pt x="2291717" y="102905"/>
                  <a:pt x="2259046" y="138910"/>
                </a:cubicBezTo>
                <a:cubicBezTo>
                  <a:pt x="2232757" y="167675"/>
                  <a:pt x="2208563" y="200918"/>
                  <a:pt x="2192942" y="236351"/>
                </a:cubicBezTo>
                <a:cubicBezTo>
                  <a:pt x="2145222" y="344555"/>
                  <a:pt x="2094454" y="452473"/>
                  <a:pt x="2101788" y="576203"/>
                </a:cubicBezTo>
                <a:cubicBezTo>
                  <a:pt x="2103979" y="613541"/>
                  <a:pt x="2102550" y="652117"/>
                  <a:pt x="2096073" y="688883"/>
                </a:cubicBezTo>
                <a:cubicBezTo>
                  <a:pt x="2073118" y="819757"/>
                  <a:pt x="2042828" y="949868"/>
                  <a:pt x="2054735" y="1084171"/>
                </a:cubicBezTo>
                <a:cubicBezTo>
                  <a:pt x="2058164" y="1122842"/>
                  <a:pt x="2066069" y="1161038"/>
                  <a:pt x="2071880" y="1199423"/>
                </a:cubicBezTo>
                <a:close/>
                <a:moveTo>
                  <a:pt x="795815" y="728603"/>
                </a:moveTo>
                <a:cubicBezTo>
                  <a:pt x="944310" y="713744"/>
                  <a:pt x="1099377" y="686502"/>
                  <a:pt x="1254444" y="686026"/>
                </a:cubicBezTo>
                <a:cubicBezTo>
                  <a:pt x="1408749" y="685550"/>
                  <a:pt x="1563054" y="711839"/>
                  <a:pt x="1705358" y="725269"/>
                </a:cubicBezTo>
                <a:cubicBezTo>
                  <a:pt x="1511429" y="571535"/>
                  <a:pt x="1045085" y="557629"/>
                  <a:pt x="795815" y="728603"/>
                </a:cubicBezTo>
                <a:close/>
                <a:moveTo>
                  <a:pt x="1698500" y="966728"/>
                </a:moveTo>
                <a:cubicBezTo>
                  <a:pt x="1401701" y="1025878"/>
                  <a:pt x="1104806" y="1030450"/>
                  <a:pt x="796101" y="961013"/>
                </a:cubicBezTo>
                <a:cubicBezTo>
                  <a:pt x="1027844" y="1132177"/>
                  <a:pt x="1482473" y="1132844"/>
                  <a:pt x="1698500" y="966728"/>
                </a:cubicBezTo>
                <a:close/>
                <a:moveTo>
                  <a:pt x="816675" y="1373636"/>
                </a:moveTo>
                <a:cubicBezTo>
                  <a:pt x="1033845" y="1546038"/>
                  <a:pt x="1517144" y="1522416"/>
                  <a:pt x="1701262" y="1366682"/>
                </a:cubicBezTo>
                <a:cubicBezTo>
                  <a:pt x="1401129" y="1429166"/>
                  <a:pt x="1109093" y="1435262"/>
                  <a:pt x="816675" y="1373636"/>
                </a:cubicBezTo>
                <a:close/>
              </a:path>
            </a:pathLst>
          </a:custGeom>
          <a:solidFill>
            <a:srgbClr val="00B6C9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 sz="432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C3BB74-F882-A986-F3A7-0F2107605F8D}"/>
              </a:ext>
            </a:extLst>
          </p:cNvPr>
          <p:cNvSpPr txBox="1"/>
          <p:nvPr userDrawn="1"/>
        </p:nvSpPr>
        <p:spPr>
          <a:xfrm>
            <a:off x="3738885" y="13490327"/>
            <a:ext cx="128516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2288" marR="0" indent="-522288" algn="l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242424"/>
                </a:solidFill>
                <a:effectLst/>
                <a:latin typeface="Ideal Sans Light" pitchFamily="50" charset="0"/>
                <a:cs typeface="Ideal Sans Light" pitchFamily="50" charset="0"/>
              </a:rPr>
              <a:t>Raise your hand to ask a question during Q&amp;A. You'll be acknowledged by our moderators.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371645-6482-6A8A-592E-60474C2FACA4}"/>
              </a:ext>
            </a:extLst>
          </p:cNvPr>
          <p:cNvSpPr txBox="1"/>
          <p:nvPr userDrawn="1"/>
        </p:nvSpPr>
        <p:spPr>
          <a:xfrm>
            <a:off x="3738885" y="18248047"/>
            <a:ext cx="174639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242424"/>
                </a:solidFill>
                <a:effectLst/>
                <a:latin typeface="Ideal Sans Light" pitchFamily="50" charset="0"/>
                <a:cs typeface="Ideal Sans Light" pitchFamily="50" charset="0"/>
              </a:rPr>
              <a:t>Lunch will be served at the Executive Dining Room located on the 2nd Floor of the Special Facilities Block and at Podium Tent, across the Multifunction Halls.</a:t>
            </a:r>
            <a:endParaRPr lang="en-SG" sz="4400" dirty="0">
              <a:latin typeface="Ideal Sans Light" pitchFamily="50" charset="0"/>
              <a:ea typeface="Cambria" panose="02040503050406030204" pitchFamily="18" charset="0"/>
              <a:cs typeface="Ideal Sans Light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722CB-25B0-08DC-B39B-586EDF913979}"/>
              </a:ext>
            </a:extLst>
          </p:cNvPr>
          <p:cNvSpPr txBox="1"/>
          <p:nvPr userDrawn="1"/>
        </p:nvSpPr>
        <p:spPr>
          <a:xfrm>
            <a:off x="3738885" y="15869188"/>
            <a:ext cx="121170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l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  <a:buFont typeface="Arial" panose="020B0604020202020204" pitchFamily="34" charset="0"/>
              <a:buChar char="•"/>
            </a:pPr>
            <a:r>
              <a:rPr lang="en-US" sz="4800" b="0" i="0" dirty="0">
                <a:solidFill>
                  <a:srgbClr val="242424"/>
                </a:solidFill>
                <a:effectLst/>
                <a:latin typeface="Ideal Sans Light" pitchFamily="50" charset="0"/>
                <a:cs typeface="Ideal Sans Light" pitchFamily="50" charset="0"/>
              </a:rPr>
              <a:t>Refreshments will be available at the Gallery. Food is </a:t>
            </a:r>
            <a:r>
              <a:rPr lang="en-US" sz="4800" i="0" dirty="0">
                <a:solidFill>
                  <a:srgbClr val="242424"/>
                </a:solidFill>
                <a:effectLst/>
                <a:latin typeface="Ideal Sans Light" pitchFamily="50" charset="0"/>
                <a:cs typeface="Ideal Sans Light" pitchFamily="50" charset="0"/>
              </a:rPr>
              <a:t>not allowed </a:t>
            </a:r>
            <a:r>
              <a:rPr lang="en-US" sz="4800" b="0" i="0" dirty="0">
                <a:solidFill>
                  <a:srgbClr val="242424"/>
                </a:solidFill>
                <a:effectLst/>
                <a:latin typeface="Ideal Sans Light" pitchFamily="50" charset="0"/>
                <a:cs typeface="Ideal Sans Light" pitchFamily="50" charset="0"/>
              </a:rPr>
              <a:t>inside the auditorium.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531A7A-5A63-56D7-C732-814226794517}"/>
              </a:ext>
            </a:extLst>
          </p:cNvPr>
          <p:cNvGrpSpPr/>
          <p:nvPr userDrawn="1"/>
        </p:nvGrpSpPr>
        <p:grpSpPr>
          <a:xfrm>
            <a:off x="1377551" y="16192638"/>
            <a:ext cx="1319884" cy="1399624"/>
            <a:chOff x="4652962" y="1943186"/>
            <a:chExt cx="2884913" cy="2974762"/>
          </a:xfrm>
          <a:solidFill>
            <a:srgbClr val="00B6C9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71321E4-8C71-65F1-F7C2-72BD392A8400}"/>
                </a:ext>
              </a:extLst>
            </p:cNvPr>
            <p:cNvSpPr/>
            <p:nvPr/>
          </p:nvSpPr>
          <p:spPr>
            <a:xfrm>
              <a:off x="4652962" y="4677917"/>
              <a:ext cx="2660141" cy="240031"/>
            </a:xfrm>
            <a:custGeom>
              <a:avLst/>
              <a:gdLst>
                <a:gd name="connsiteX0" fmla="*/ 0 w 2660141"/>
                <a:gd name="connsiteY0" fmla="*/ 61246 h 240031"/>
                <a:gd name="connsiteX1" fmla="*/ 32290 w 2660141"/>
                <a:gd name="connsiteY1" fmla="*/ 64294 h 240031"/>
                <a:gd name="connsiteX2" fmla="*/ 191738 w 2660141"/>
                <a:gd name="connsiteY2" fmla="*/ 165354 h 240031"/>
                <a:gd name="connsiteX3" fmla="*/ 309277 w 2660141"/>
                <a:gd name="connsiteY3" fmla="*/ 237744 h 240031"/>
                <a:gd name="connsiteX4" fmla="*/ 2352104 w 2660141"/>
                <a:gd name="connsiteY4" fmla="*/ 240030 h 240031"/>
                <a:gd name="connsiteX5" fmla="*/ 2464022 w 2660141"/>
                <a:gd name="connsiteY5" fmla="*/ 172212 h 240031"/>
                <a:gd name="connsiteX6" fmla="*/ 2629853 w 2660141"/>
                <a:gd name="connsiteY6" fmla="*/ 67056 h 240031"/>
                <a:gd name="connsiteX7" fmla="*/ 2660142 w 2660141"/>
                <a:gd name="connsiteY7" fmla="*/ 63341 h 240031"/>
                <a:gd name="connsiteX8" fmla="*/ 2660142 w 2660141"/>
                <a:gd name="connsiteY8" fmla="*/ 2953 h 240031"/>
                <a:gd name="connsiteX9" fmla="*/ 0 w 2660141"/>
                <a:gd name="connsiteY9" fmla="*/ 0 h 240031"/>
                <a:gd name="connsiteX10" fmla="*/ 0 w 2660141"/>
                <a:gd name="connsiteY10" fmla="*/ 61246 h 24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0141" h="240031">
                  <a:moveTo>
                    <a:pt x="0" y="61246"/>
                  </a:moveTo>
                  <a:cubicBezTo>
                    <a:pt x="12859" y="62579"/>
                    <a:pt x="22574" y="64865"/>
                    <a:pt x="32290" y="64294"/>
                  </a:cubicBezTo>
                  <a:cubicBezTo>
                    <a:pt x="100489" y="60008"/>
                    <a:pt x="154210" y="94297"/>
                    <a:pt x="191738" y="165354"/>
                  </a:cubicBezTo>
                  <a:cubicBezTo>
                    <a:pt x="220599" y="220028"/>
                    <a:pt x="258794" y="237744"/>
                    <a:pt x="309277" y="237744"/>
                  </a:cubicBezTo>
                  <a:cubicBezTo>
                    <a:pt x="990219" y="237268"/>
                    <a:pt x="1671161" y="238030"/>
                    <a:pt x="2352104" y="240030"/>
                  </a:cubicBezTo>
                  <a:cubicBezTo>
                    <a:pt x="2400205" y="240221"/>
                    <a:pt x="2436114" y="221933"/>
                    <a:pt x="2464022" y="172212"/>
                  </a:cubicBezTo>
                  <a:cubicBezTo>
                    <a:pt x="2504313" y="100203"/>
                    <a:pt x="2558320" y="60865"/>
                    <a:pt x="2629853" y="67056"/>
                  </a:cubicBezTo>
                  <a:cubicBezTo>
                    <a:pt x="2639378" y="67913"/>
                    <a:pt x="2648998" y="64770"/>
                    <a:pt x="2660142" y="63341"/>
                  </a:cubicBezTo>
                  <a:lnTo>
                    <a:pt x="2660142" y="2953"/>
                  </a:lnTo>
                  <a:cubicBezTo>
                    <a:pt x="1772507" y="2000"/>
                    <a:pt x="886968" y="953"/>
                    <a:pt x="0" y="0"/>
                  </a:cubicBezTo>
                  <a:lnTo>
                    <a:pt x="0" y="612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9C9EA6-9C2B-718C-EED9-B2BB764C9AF5}"/>
                </a:ext>
              </a:extLst>
            </p:cNvPr>
            <p:cNvSpPr/>
            <p:nvPr/>
          </p:nvSpPr>
          <p:spPr>
            <a:xfrm>
              <a:off x="6291213" y="2539166"/>
              <a:ext cx="225683" cy="657966"/>
            </a:xfrm>
            <a:custGeom>
              <a:avLst/>
              <a:gdLst>
                <a:gd name="connsiteX0" fmla="*/ 221790 w 225683"/>
                <a:gd name="connsiteY0" fmla="*/ 41347 h 657966"/>
                <a:gd name="connsiteX1" fmla="*/ 153782 w 225683"/>
                <a:gd name="connsiteY1" fmla="*/ 184317 h 657966"/>
                <a:gd name="connsiteX2" fmla="*/ 151972 w 225683"/>
                <a:gd name="connsiteY2" fmla="*/ 291473 h 657966"/>
                <a:gd name="connsiteX3" fmla="*/ 152448 w 225683"/>
                <a:gd name="connsiteY3" fmla="*/ 553220 h 657966"/>
                <a:gd name="connsiteX4" fmla="*/ 110157 w 225683"/>
                <a:gd name="connsiteY4" fmla="*/ 618467 h 657966"/>
                <a:gd name="connsiteX5" fmla="*/ 48149 w 225683"/>
                <a:gd name="connsiteY5" fmla="*/ 657233 h 657966"/>
                <a:gd name="connsiteX6" fmla="*/ 1572 w 225683"/>
                <a:gd name="connsiteY6" fmla="*/ 601512 h 657966"/>
                <a:gd name="connsiteX7" fmla="*/ 64628 w 225683"/>
                <a:gd name="connsiteY7" fmla="*/ 479116 h 657966"/>
                <a:gd name="connsiteX8" fmla="*/ 64818 w 225683"/>
                <a:gd name="connsiteY8" fmla="*/ 362625 h 657966"/>
                <a:gd name="connsiteX9" fmla="*/ 64628 w 225683"/>
                <a:gd name="connsiteY9" fmla="*/ 113356 h 657966"/>
                <a:gd name="connsiteX10" fmla="*/ 112824 w 225683"/>
                <a:gd name="connsiteY10" fmla="*/ 41061 h 657966"/>
                <a:gd name="connsiteX11" fmla="*/ 178642 w 225683"/>
                <a:gd name="connsiteY11" fmla="*/ 3247 h 657966"/>
                <a:gd name="connsiteX12" fmla="*/ 221885 w 225683"/>
                <a:gd name="connsiteY12" fmla="*/ 41442 h 65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683" h="657966">
                  <a:moveTo>
                    <a:pt x="221790" y="41347"/>
                  </a:moveTo>
                  <a:cubicBezTo>
                    <a:pt x="223505" y="114594"/>
                    <a:pt x="191501" y="150789"/>
                    <a:pt x="153782" y="184317"/>
                  </a:cubicBezTo>
                  <a:cubicBezTo>
                    <a:pt x="98346" y="233561"/>
                    <a:pt x="98441" y="242705"/>
                    <a:pt x="151972" y="291473"/>
                  </a:cubicBezTo>
                  <a:cubicBezTo>
                    <a:pt x="250556" y="381294"/>
                    <a:pt x="249794" y="463876"/>
                    <a:pt x="152448" y="553220"/>
                  </a:cubicBezTo>
                  <a:cubicBezTo>
                    <a:pt x="133874" y="570270"/>
                    <a:pt x="119206" y="594654"/>
                    <a:pt x="110157" y="618467"/>
                  </a:cubicBezTo>
                  <a:cubicBezTo>
                    <a:pt x="98346" y="649613"/>
                    <a:pt x="77296" y="661139"/>
                    <a:pt x="48149" y="657233"/>
                  </a:cubicBezTo>
                  <a:cubicBezTo>
                    <a:pt x="17860" y="653233"/>
                    <a:pt x="1477" y="634183"/>
                    <a:pt x="1572" y="601512"/>
                  </a:cubicBezTo>
                  <a:cubicBezTo>
                    <a:pt x="1763" y="549506"/>
                    <a:pt x="27956" y="512358"/>
                    <a:pt x="64628" y="479116"/>
                  </a:cubicBezTo>
                  <a:cubicBezTo>
                    <a:pt x="127493" y="422156"/>
                    <a:pt x="127016" y="417394"/>
                    <a:pt x="64818" y="362625"/>
                  </a:cubicBezTo>
                  <a:cubicBezTo>
                    <a:pt x="-22145" y="286044"/>
                    <a:pt x="-21002" y="193461"/>
                    <a:pt x="64628" y="113356"/>
                  </a:cubicBezTo>
                  <a:cubicBezTo>
                    <a:pt x="85297" y="94020"/>
                    <a:pt x="101489" y="67350"/>
                    <a:pt x="112824" y="41061"/>
                  </a:cubicBezTo>
                  <a:cubicBezTo>
                    <a:pt x="126445" y="9343"/>
                    <a:pt x="148638" y="-7516"/>
                    <a:pt x="178642" y="3247"/>
                  </a:cubicBezTo>
                  <a:cubicBezTo>
                    <a:pt x="199216" y="10581"/>
                    <a:pt x="213980" y="34013"/>
                    <a:pt x="221885" y="41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B139282-53AA-5A55-95C2-CD17266FEFBC}"/>
                </a:ext>
              </a:extLst>
            </p:cNvPr>
            <p:cNvSpPr/>
            <p:nvPr/>
          </p:nvSpPr>
          <p:spPr>
            <a:xfrm>
              <a:off x="6580297" y="2539166"/>
              <a:ext cx="225683" cy="657966"/>
            </a:xfrm>
            <a:custGeom>
              <a:avLst/>
              <a:gdLst>
                <a:gd name="connsiteX0" fmla="*/ 221790 w 225683"/>
                <a:gd name="connsiteY0" fmla="*/ 41347 h 657966"/>
                <a:gd name="connsiteX1" fmla="*/ 153782 w 225683"/>
                <a:gd name="connsiteY1" fmla="*/ 184317 h 657966"/>
                <a:gd name="connsiteX2" fmla="*/ 151972 w 225683"/>
                <a:gd name="connsiteY2" fmla="*/ 291473 h 657966"/>
                <a:gd name="connsiteX3" fmla="*/ 152448 w 225683"/>
                <a:gd name="connsiteY3" fmla="*/ 553220 h 657966"/>
                <a:gd name="connsiteX4" fmla="*/ 110157 w 225683"/>
                <a:gd name="connsiteY4" fmla="*/ 618467 h 657966"/>
                <a:gd name="connsiteX5" fmla="*/ 48149 w 225683"/>
                <a:gd name="connsiteY5" fmla="*/ 657233 h 657966"/>
                <a:gd name="connsiteX6" fmla="*/ 1572 w 225683"/>
                <a:gd name="connsiteY6" fmla="*/ 601512 h 657966"/>
                <a:gd name="connsiteX7" fmla="*/ 64628 w 225683"/>
                <a:gd name="connsiteY7" fmla="*/ 479116 h 657966"/>
                <a:gd name="connsiteX8" fmla="*/ 64818 w 225683"/>
                <a:gd name="connsiteY8" fmla="*/ 362625 h 657966"/>
                <a:gd name="connsiteX9" fmla="*/ 64628 w 225683"/>
                <a:gd name="connsiteY9" fmla="*/ 113356 h 657966"/>
                <a:gd name="connsiteX10" fmla="*/ 112824 w 225683"/>
                <a:gd name="connsiteY10" fmla="*/ 41061 h 657966"/>
                <a:gd name="connsiteX11" fmla="*/ 178642 w 225683"/>
                <a:gd name="connsiteY11" fmla="*/ 3247 h 657966"/>
                <a:gd name="connsiteX12" fmla="*/ 221885 w 225683"/>
                <a:gd name="connsiteY12" fmla="*/ 41442 h 65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683" h="657966">
                  <a:moveTo>
                    <a:pt x="221790" y="41347"/>
                  </a:moveTo>
                  <a:cubicBezTo>
                    <a:pt x="223505" y="114594"/>
                    <a:pt x="191501" y="150789"/>
                    <a:pt x="153782" y="184317"/>
                  </a:cubicBezTo>
                  <a:cubicBezTo>
                    <a:pt x="98346" y="233561"/>
                    <a:pt x="98441" y="242705"/>
                    <a:pt x="151972" y="291473"/>
                  </a:cubicBezTo>
                  <a:cubicBezTo>
                    <a:pt x="250556" y="381294"/>
                    <a:pt x="249794" y="463876"/>
                    <a:pt x="152448" y="553220"/>
                  </a:cubicBezTo>
                  <a:cubicBezTo>
                    <a:pt x="133874" y="570270"/>
                    <a:pt x="119206" y="594654"/>
                    <a:pt x="110157" y="618467"/>
                  </a:cubicBezTo>
                  <a:cubicBezTo>
                    <a:pt x="98346" y="649613"/>
                    <a:pt x="77296" y="661139"/>
                    <a:pt x="48149" y="657233"/>
                  </a:cubicBezTo>
                  <a:cubicBezTo>
                    <a:pt x="17860" y="653233"/>
                    <a:pt x="1477" y="634183"/>
                    <a:pt x="1572" y="601512"/>
                  </a:cubicBezTo>
                  <a:cubicBezTo>
                    <a:pt x="1763" y="549506"/>
                    <a:pt x="27956" y="512358"/>
                    <a:pt x="64628" y="479116"/>
                  </a:cubicBezTo>
                  <a:cubicBezTo>
                    <a:pt x="127493" y="422156"/>
                    <a:pt x="127016" y="417394"/>
                    <a:pt x="64818" y="362625"/>
                  </a:cubicBezTo>
                  <a:cubicBezTo>
                    <a:pt x="-22145" y="286044"/>
                    <a:pt x="-21002" y="193461"/>
                    <a:pt x="64628" y="113356"/>
                  </a:cubicBezTo>
                  <a:cubicBezTo>
                    <a:pt x="85297" y="94020"/>
                    <a:pt x="101489" y="67350"/>
                    <a:pt x="112824" y="41061"/>
                  </a:cubicBezTo>
                  <a:cubicBezTo>
                    <a:pt x="126445" y="9343"/>
                    <a:pt x="148638" y="-7516"/>
                    <a:pt x="178642" y="3247"/>
                  </a:cubicBezTo>
                  <a:cubicBezTo>
                    <a:pt x="199216" y="10581"/>
                    <a:pt x="213980" y="34013"/>
                    <a:pt x="221885" y="41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C501769-C994-D739-8390-5F948BA7ACE0}"/>
                </a:ext>
              </a:extLst>
            </p:cNvPr>
            <p:cNvSpPr/>
            <p:nvPr/>
          </p:nvSpPr>
          <p:spPr>
            <a:xfrm>
              <a:off x="5325378" y="1943186"/>
              <a:ext cx="225683" cy="657966"/>
            </a:xfrm>
            <a:custGeom>
              <a:avLst/>
              <a:gdLst>
                <a:gd name="connsiteX0" fmla="*/ 221790 w 225683"/>
                <a:gd name="connsiteY0" fmla="*/ 41347 h 657966"/>
                <a:gd name="connsiteX1" fmla="*/ 153782 w 225683"/>
                <a:gd name="connsiteY1" fmla="*/ 184317 h 657966"/>
                <a:gd name="connsiteX2" fmla="*/ 151972 w 225683"/>
                <a:gd name="connsiteY2" fmla="*/ 291473 h 657966"/>
                <a:gd name="connsiteX3" fmla="*/ 152448 w 225683"/>
                <a:gd name="connsiteY3" fmla="*/ 553220 h 657966"/>
                <a:gd name="connsiteX4" fmla="*/ 110157 w 225683"/>
                <a:gd name="connsiteY4" fmla="*/ 618467 h 657966"/>
                <a:gd name="connsiteX5" fmla="*/ 48149 w 225683"/>
                <a:gd name="connsiteY5" fmla="*/ 657233 h 657966"/>
                <a:gd name="connsiteX6" fmla="*/ 1572 w 225683"/>
                <a:gd name="connsiteY6" fmla="*/ 601512 h 657966"/>
                <a:gd name="connsiteX7" fmla="*/ 64628 w 225683"/>
                <a:gd name="connsiteY7" fmla="*/ 479116 h 657966"/>
                <a:gd name="connsiteX8" fmla="*/ 64818 w 225683"/>
                <a:gd name="connsiteY8" fmla="*/ 362625 h 657966"/>
                <a:gd name="connsiteX9" fmla="*/ 64628 w 225683"/>
                <a:gd name="connsiteY9" fmla="*/ 113356 h 657966"/>
                <a:gd name="connsiteX10" fmla="*/ 112824 w 225683"/>
                <a:gd name="connsiteY10" fmla="*/ 41061 h 657966"/>
                <a:gd name="connsiteX11" fmla="*/ 178642 w 225683"/>
                <a:gd name="connsiteY11" fmla="*/ 3247 h 657966"/>
                <a:gd name="connsiteX12" fmla="*/ 221885 w 225683"/>
                <a:gd name="connsiteY12" fmla="*/ 41442 h 65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683" h="657966">
                  <a:moveTo>
                    <a:pt x="221790" y="41347"/>
                  </a:moveTo>
                  <a:cubicBezTo>
                    <a:pt x="223505" y="114594"/>
                    <a:pt x="191501" y="150789"/>
                    <a:pt x="153782" y="184317"/>
                  </a:cubicBezTo>
                  <a:cubicBezTo>
                    <a:pt x="98346" y="233561"/>
                    <a:pt x="98441" y="242705"/>
                    <a:pt x="151972" y="291473"/>
                  </a:cubicBezTo>
                  <a:cubicBezTo>
                    <a:pt x="250556" y="381294"/>
                    <a:pt x="249794" y="463876"/>
                    <a:pt x="152448" y="553220"/>
                  </a:cubicBezTo>
                  <a:cubicBezTo>
                    <a:pt x="133874" y="570270"/>
                    <a:pt x="119206" y="594654"/>
                    <a:pt x="110157" y="618467"/>
                  </a:cubicBezTo>
                  <a:cubicBezTo>
                    <a:pt x="98346" y="649613"/>
                    <a:pt x="77296" y="661139"/>
                    <a:pt x="48149" y="657233"/>
                  </a:cubicBezTo>
                  <a:cubicBezTo>
                    <a:pt x="17860" y="653233"/>
                    <a:pt x="1477" y="634183"/>
                    <a:pt x="1572" y="601512"/>
                  </a:cubicBezTo>
                  <a:cubicBezTo>
                    <a:pt x="1763" y="549506"/>
                    <a:pt x="27956" y="512358"/>
                    <a:pt x="64628" y="479116"/>
                  </a:cubicBezTo>
                  <a:cubicBezTo>
                    <a:pt x="127493" y="422156"/>
                    <a:pt x="127016" y="417394"/>
                    <a:pt x="64818" y="362625"/>
                  </a:cubicBezTo>
                  <a:cubicBezTo>
                    <a:pt x="-22145" y="286044"/>
                    <a:pt x="-21002" y="193461"/>
                    <a:pt x="64628" y="113356"/>
                  </a:cubicBezTo>
                  <a:cubicBezTo>
                    <a:pt x="85297" y="94020"/>
                    <a:pt x="101489" y="67350"/>
                    <a:pt x="112824" y="41061"/>
                  </a:cubicBezTo>
                  <a:cubicBezTo>
                    <a:pt x="126445" y="9343"/>
                    <a:pt x="148638" y="-7516"/>
                    <a:pt x="178642" y="3247"/>
                  </a:cubicBezTo>
                  <a:cubicBezTo>
                    <a:pt x="199216" y="10581"/>
                    <a:pt x="213980" y="34013"/>
                    <a:pt x="221885" y="41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7896C5-EA29-B5B5-CFE7-9D1D0941ACC8}"/>
                </a:ext>
              </a:extLst>
            </p:cNvPr>
            <p:cNvSpPr/>
            <p:nvPr/>
          </p:nvSpPr>
          <p:spPr>
            <a:xfrm>
              <a:off x="4694181" y="2659078"/>
              <a:ext cx="1490367" cy="124221"/>
            </a:xfrm>
            <a:custGeom>
              <a:avLst/>
              <a:gdLst>
                <a:gd name="connsiteX0" fmla="*/ 50792 w 1490367"/>
                <a:gd name="connsiteY0" fmla="*/ 115459 h 124221"/>
                <a:gd name="connsiteX1" fmla="*/ 310 w 1490367"/>
                <a:gd name="connsiteY1" fmla="*/ 59261 h 124221"/>
                <a:gd name="connsiteX2" fmla="*/ 62318 w 1490367"/>
                <a:gd name="connsiteY2" fmla="*/ 587 h 124221"/>
                <a:gd name="connsiteX3" fmla="*/ 209765 w 1490367"/>
                <a:gd name="connsiteY3" fmla="*/ 206 h 124221"/>
                <a:gd name="connsiteX4" fmla="*/ 747356 w 1490367"/>
                <a:gd name="connsiteY4" fmla="*/ 206 h 124221"/>
                <a:gd name="connsiteX5" fmla="*/ 1399152 w 1490367"/>
                <a:gd name="connsiteY5" fmla="*/ 302 h 124221"/>
                <a:gd name="connsiteX6" fmla="*/ 1437156 w 1490367"/>
                <a:gd name="connsiteY6" fmla="*/ 1064 h 124221"/>
                <a:gd name="connsiteX7" fmla="*/ 1490211 w 1490367"/>
                <a:gd name="connsiteY7" fmla="*/ 58023 h 124221"/>
                <a:gd name="connsiteX8" fmla="*/ 1443252 w 1490367"/>
                <a:gd name="connsiteY8" fmla="*/ 119745 h 124221"/>
                <a:gd name="connsiteX9" fmla="*/ 1405533 w 1490367"/>
                <a:gd name="connsiteY9" fmla="*/ 122317 h 124221"/>
                <a:gd name="connsiteX10" fmla="*/ 187857 w 1490367"/>
                <a:gd name="connsiteY10" fmla="*/ 124222 h 124221"/>
                <a:gd name="connsiteX11" fmla="*/ 50792 w 1490367"/>
                <a:gd name="connsiteY11" fmla="*/ 115554 h 12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0367" h="124221">
                  <a:moveTo>
                    <a:pt x="50792" y="115459"/>
                  </a:moveTo>
                  <a:cubicBezTo>
                    <a:pt x="16883" y="112697"/>
                    <a:pt x="-2738" y="93170"/>
                    <a:pt x="310" y="59261"/>
                  </a:cubicBezTo>
                  <a:cubicBezTo>
                    <a:pt x="3548" y="23828"/>
                    <a:pt x="23741" y="873"/>
                    <a:pt x="62318" y="587"/>
                  </a:cubicBezTo>
                  <a:cubicBezTo>
                    <a:pt x="111467" y="206"/>
                    <a:pt x="160616" y="206"/>
                    <a:pt x="209765" y="206"/>
                  </a:cubicBezTo>
                  <a:cubicBezTo>
                    <a:pt x="388930" y="206"/>
                    <a:pt x="568190" y="206"/>
                    <a:pt x="747356" y="206"/>
                  </a:cubicBezTo>
                  <a:cubicBezTo>
                    <a:pt x="964621" y="206"/>
                    <a:pt x="1181886" y="206"/>
                    <a:pt x="1399152" y="302"/>
                  </a:cubicBezTo>
                  <a:cubicBezTo>
                    <a:pt x="1411820" y="302"/>
                    <a:pt x="1424774" y="-746"/>
                    <a:pt x="1437156" y="1064"/>
                  </a:cubicBezTo>
                  <a:cubicBezTo>
                    <a:pt x="1469446" y="5921"/>
                    <a:pt x="1488210" y="24781"/>
                    <a:pt x="1490211" y="58023"/>
                  </a:cubicBezTo>
                  <a:cubicBezTo>
                    <a:pt x="1492211" y="91742"/>
                    <a:pt x="1475066" y="112125"/>
                    <a:pt x="1443252" y="119745"/>
                  </a:cubicBezTo>
                  <a:cubicBezTo>
                    <a:pt x="1431156" y="122603"/>
                    <a:pt x="1418106" y="122222"/>
                    <a:pt x="1405533" y="122317"/>
                  </a:cubicBezTo>
                  <a:cubicBezTo>
                    <a:pt x="999673" y="123174"/>
                    <a:pt x="593813" y="124127"/>
                    <a:pt x="187857" y="124222"/>
                  </a:cubicBezTo>
                  <a:cubicBezTo>
                    <a:pt x="142137" y="124222"/>
                    <a:pt x="96417" y="119174"/>
                    <a:pt x="50792" y="115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DB740-F808-7D36-7C2C-34DB8A820F47}"/>
                </a:ext>
              </a:extLst>
            </p:cNvPr>
            <p:cNvSpPr/>
            <p:nvPr/>
          </p:nvSpPr>
          <p:spPr>
            <a:xfrm>
              <a:off x="4847748" y="3241160"/>
              <a:ext cx="411766" cy="730196"/>
            </a:xfrm>
            <a:custGeom>
              <a:avLst/>
              <a:gdLst>
                <a:gd name="connsiteX0" fmla="*/ 95 w 411766"/>
                <a:gd name="connsiteY0" fmla="*/ 197 h 730196"/>
                <a:gd name="connsiteX1" fmla="*/ 115919 w 411766"/>
                <a:gd name="connsiteY1" fmla="*/ 197 h 730196"/>
                <a:gd name="connsiteX2" fmla="*/ 353854 w 411766"/>
                <a:gd name="connsiteY2" fmla="*/ 7 h 730196"/>
                <a:gd name="connsiteX3" fmla="*/ 411575 w 411766"/>
                <a:gd name="connsiteY3" fmla="*/ 56680 h 730196"/>
                <a:gd name="connsiteX4" fmla="*/ 411766 w 411766"/>
                <a:gd name="connsiteY4" fmla="*/ 675329 h 730196"/>
                <a:gd name="connsiteX5" fmla="*/ 366617 w 411766"/>
                <a:gd name="connsiteY5" fmla="*/ 729526 h 730196"/>
                <a:gd name="connsiteX6" fmla="*/ 62103 w 411766"/>
                <a:gd name="connsiteY6" fmla="*/ 729907 h 730196"/>
                <a:gd name="connsiteX7" fmla="*/ 0 w 411766"/>
                <a:gd name="connsiteY7" fmla="*/ 102 h 73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766" h="730196">
                  <a:moveTo>
                    <a:pt x="95" y="197"/>
                  </a:moveTo>
                  <a:cubicBezTo>
                    <a:pt x="41529" y="197"/>
                    <a:pt x="78676" y="197"/>
                    <a:pt x="115919" y="197"/>
                  </a:cubicBezTo>
                  <a:cubicBezTo>
                    <a:pt x="195263" y="197"/>
                    <a:pt x="274606" y="673"/>
                    <a:pt x="353854" y="7"/>
                  </a:cubicBezTo>
                  <a:cubicBezTo>
                    <a:pt x="393097" y="-374"/>
                    <a:pt x="411766" y="15532"/>
                    <a:pt x="411575" y="56680"/>
                  </a:cubicBezTo>
                  <a:cubicBezTo>
                    <a:pt x="410813" y="262897"/>
                    <a:pt x="411099" y="469113"/>
                    <a:pt x="411766" y="675329"/>
                  </a:cubicBezTo>
                  <a:cubicBezTo>
                    <a:pt x="411861" y="707809"/>
                    <a:pt x="399955" y="729050"/>
                    <a:pt x="366617" y="729526"/>
                  </a:cubicBezTo>
                  <a:cubicBezTo>
                    <a:pt x="266986" y="730765"/>
                    <a:pt x="167449" y="729907"/>
                    <a:pt x="62103" y="729907"/>
                  </a:cubicBezTo>
                  <a:cubicBezTo>
                    <a:pt x="41243" y="484543"/>
                    <a:pt x="20955" y="246323"/>
                    <a:pt x="0" y="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C75A28-675C-6BD3-5260-61AAB1CD6909}"/>
                </a:ext>
              </a:extLst>
            </p:cNvPr>
            <p:cNvSpPr/>
            <p:nvPr/>
          </p:nvSpPr>
          <p:spPr>
            <a:xfrm>
              <a:off x="4816887" y="2890551"/>
              <a:ext cx="1242440" cy="1454086"/>
            </a:xfrm>
            <a:custGeom>
              <a:avLst/>
              <a:gdLst>
                <a:gd name="connsiteX0" fmla="*/ 104585 w 1242440"/>
                <a:gd name="connsiteY0" fmla="*/ 1188625 h 1454086"/>
                <a:gd name="connsiteX1" fmla="*/ 154877 w 1242440"/>
                <a:gd name="connsiteY1" fmla="*/ 1186434 h 1454086"/>
                <a:gd name="connsiteX2" fmla="*/ 397669 w 1242440"/>
                <a:gd name="connsiteY2" fmla="*/ 1185767 h 1454086"/>
                <a:gd name="connsiteX3" fmla="*/ 554165 w 1242440"/>
                <a:gd name="connsiteY3" fmla="*/ 1030319 h 1454086"/>
                <a:gd name="connsiteX4" fmla="*/ 553593 w 1242440"/>
                <a:gd name="connsiteY4" fmla="*/ 392430 h 1454086"/>
                <a:gd name="connsiteX5" fmla="*/ 407194 w 1242440"/>
                <a:gd name="connsiteY5" fmla="*/ 243269 h 1454086"/>
                <a:gd name="connsiteX6" fmla="*/ 64484 w 1242440"/>
                <a:gd name="connsiteY6" fmla="*/ 242411 h 1454086"/>
                <a:gd name="connsiteX7" fmla="*/ 14097 w 1242440"/>
                <a:gd name="connsiteY7" fmla="*/ 192977 h 1454086"/>
                <a:gd name="connsiteX8" fmla="*/ 0 w 1242440"/>
                <a:gd name="connsiteY8" fmla="*/ 0 h 1454086"/>
                <a:gd name="connsiteX9" fmla="*/ 1242441 w 1242440"/>
                <a:gd name="connsiteY9" fmla="*/ 0 h 1454086"/>
                <a:gd name="connsiteX10" fmla="*/ 1211866 w 1242440"/>
                <a:gd name="connsiteY10" fmla="*/ 309658 h 1454086"/>
                <a:gd name="connsiteX11" fmla="*/ 906494 w 1242440"/>
                <a:gd name="connsiteY11" fmla="*/ 309563 h 1454086"/>
                <a:gd name="connsiteX12" fmla="*/ 784289 w 1242440"/>
                <a:gd name="connsiteY12" fmla="*/ 431387 h 1454086"/>
                <a:gd name="connsiteX13" fmla="*/ 879920 w 1242440"/>
                <a:gd name="connsiteY13" fmla="*/ 1289971 h 1454086"/>
                <a:gd name="connsiteX14" fmla="*/ 921449 w 1242440"/>
                <a:gd name="connsiteY14" fmla="*/ 1454087 h 1454086"/>
                <a:gd name="connsiteX15" fmla="*/ 125730 w 1242440"/>
                <a:gd name="connsiteY15" fmla="*/ 1454087 h 1454086"/>
                <a:gd name="connsiteX16" fmla="*/ 104585 w 1242440"/>
                <a:gd name="connsiteY16" fmla="*/ 1188625 h 145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2440" h="1454086">
                  <a:moveTo>
                    <a:pt x="104585" y="1188625"/>
                  </a:moveTo>
                  <a:cubicBezTo>
                    <a:pt x="121539" y="1187863"/>
                    <a:pt x="138208" y="1186529"/>
                    <a:pt x="154877" y="1186434"/>
                  </a:cubicBezTo>
                  <a:cubicBezTo>
                    <a:pt x="235839" y="1186148"/>
                    <a:pt x="316802" y="1187577"/>
                    <a:pt x="397669" y="1185767"/>
                  </a:cubicBezTo>
                  <a:cubicBezTo>
                    <a:pt x="491776" y="1183767"/>
                    <a:pt x="553498" y="1123950"/>
                    <a:pt x="554165" y="1030319"/>
                  </a:cubicBezTo>
                  <a:cubicBezTo>
                    <a:pt x="555689" y="817721"/>
                    <a:pt x="555403" y="605028"/>
                    <a:pt x="553593" y="392430"/>
                  </a:cubicBezTo>
                  <a:cubicBezTo>
                    <a:pt x="552926" y="306229"/>
                    <a:pt x="493681" y="245650"/>
                    <a:pt x="407194" y="243269"/>
                  </a:cubicBezTo>
                  <a:cubicBezTo>
                    <a:pt x="292989" y="240125"/>
                    <a:pt x="178689" y="240411"/>
                    <a:pt x="64484" y="242411"/>
                  </a:cubicBezTo>
                  <a:cubicBezTo>
                    <a:pt x="26194" y="243078"/>
                    <a:pt x="15431" y="228505"/>
                    <a:pt x="14097" y="192977"/>
                  </a:cubicBezTo>
                  <a:cubicBezTo>
                    <a:pt x="11716" y="129921"/>
                    <a:pt x="5144" y="66961"/>
                    <a:pt x="0" y="0"/>
                  </a:cubicBezTo>
                  <a:lnTo>
                    <a:pt x="1242441" y="0"/>
                  </a:lnTo>
                  <a:cubicBezTo>
                    <a:pt x="1232249" y="103727"/>
                    <a:pt x="1222343" y="203930"/>
                    <a:pt x="1211866" y="309658"/>
                  </a:cubicBezTo>
                  <a:cubicBezTo>
                    <a:pt x="1108805" y="309658"/>
                    <a:pt x="1007650" y="310134"/>
                    <a:pt x="906494" y="309563"/>
                  </a:cubicBezTo>
                  <a:cubicBezTo>
                    <a:pt x="781812" y="308800"/>
                    <a:pt x="781812" y="308420"/>
                    <a:pt x="784289" y="431387"/>
                  </a:cubicBezTo>
                  <a:cubicBezTo>
                    <a:pt x="790194" y="720471"/>
                    <a:pt x="818864" y="1007078"/>
                    <a:pt x="879920" y="1289971"/>
                  </a:cubicBezTo>
                  <a:cubicBezTo>
                    <a:pt x="891540" y="1343787"/>
                    <a:pt x="906875" y="1396746"/>
                    <a:pt x="921449" y="1454087"/>
                  </a:cubicBezTo>
                  <a:lnTo>
                    <a:pt x="125730" y="1454087"/>
                  </a:lnTo>
                  <a:cubicBezTo>
                    <a:pt x="118777" y="1367218"/>
                    <a:pt x="111919" y="1280827"/>
                    <a:pt x="104585" y="1188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AF9E4E-F68F-F454-D48F-78AB6AF6CE01}"/>
                </a:ext>
              </a:extLst>
            </p:cNvPr>
            <p:cNvSpPr/>
            <p:nvPr/>
          </p:nvSpPr>
          <p:spPr>
            <a:xfrm>
              <a:off x="4947665" y="4458937"/>
              <a:ext cx="880205" cy="106653"/>
            </a:xfrm>
            <a:custGeom>
              <a:avLst/>
              <a:gdLst>
                <a:gd name="connsiteX0" fmla="*/ 488918 w 880205"/>
                <a:gd name="connsiteY0" fmla="*/ 105919 h 106653"/>
                <a:gd name="connsiteX1" fmla="*/ 70390 w 880205"/>
                <a:gd name="connsiteY1" fmla="*/ 106586 h 106653"/>
                <a:gd name="connsiteX2" fmla="*/ 6191 w 880205"/>
                <a:gd name="connsiteY2" fmla="*/ 49150 h 106653"/>
                <a:gd name="connsiteX3" fmla="*/ 0 w 880205"/>
                <a:gd name="connsiteY3" fmla="*/ 6287 h 106653"/>
                <a:gd name="connsiteX4" fmla="*/ 33147 w 880205"/>
                <a:gd name="connsiteY4" fmla="*/ 953 h 106653"/>
                <a:gd name="connsiteX5" fmla="*/ 798862 w 880205"/>
                <a:gd name="connsiteY5" fmla="*/ 1 h 106653"/>
                <a:gd name="connsiteX6" fmla="*/ 848011 w 880205"/>
                <a:gd name="connsiteY6" fmla="*/ 32481 h 106653"/>
                <a:gd name="connsiteX7" fmla="*/ 880205 w 880205"/>
                <a:gd name="connsiteY7" fmla="*/ 106014 h 106653"/>
                <a:gd name="connsiteX8" fmla="*/ 488918 w 880205"/>
                <a:gd name="connsiteY8" fmla="*/ 106014 h 10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0205" h="106653">
                  <a:moveTo>
                    <a:pt x="488918" y="105919"/>
                  </a:moveTo>
                  <a:cubicBezTo>
                    <a:pt x="349377" y="105919"/>
                    <a:pt x="209836" y="103919"/>
                    <a:pt x="70390" y="106586"/>
                  </a:cubicBezTo>
                  <a:cubicBezTo>
                    <a:pt x="25908" y="107443"/>
                    <a:pt x="-381" y="100775"/>
                    <a:pt x="6191" y="49150"/>
                  </a:cubicBezTo>
                  <a:cubicBezTo>
                    <a:pt x="7715" y="37053"/>
                    <a:pt x="2857" y="24194"/>
                    <a:pt x="0" y="6287"/>
                  </a:cubicBezTo>
                  <a:cubicBezTo>
                    <a:pt x="11144" y="4382"/>
                    <a:pt x="22098" y="953"/>
                    <a:pt x="33147" y="953"/>
                  </a:cubicBezTo>
                  <a:cubicBezTo>
                    <a:pt x="288417" y="668"/>
                    <a:pt x="543592" y="1144"/>
                    <a:pt x="798862" y="1"/>
                  </a:cubicBezTo>
                  <a:cubicBezTo>
                    <a:pt x="825532" y="-95"/>
                    <a:pt x="839343" y="8383"/>
                    <a:pt x="848011" y="32481"/>
                  </a:cubicBezTo>
                  <a:cubicBezTo>
                    <a:pt x="855917" y="54579"/>
                    <a:pt x="866680" y="75629"/>
                    <a:pt x="880205" y="106014"/>
                  </a:cubicBezTo>
                  <a:cubicBezTo>
                    <a:pt x="745426" y="106014"/>
                    <a:pt x="617220" y="106014"/>
                    <a:pt x="488918" y="106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22282A0-C63F-4822-1D37-FA95F9AD8348}"/>
                </a:ext>
              </a:extLst>
            </p:cNvPr>
            <p:cNvSpPr/>
            <p:nvPr/>
          </p:nvSpPr>
          <p:spPr>
            <a:xfrm>
              <a:off x="5710584" y="3311366"/>
              <a:ext cx="1330537" cy="1254446"/>
            </a:xfrm>
            <a:custGeom>
              <a:avLst/>
              <a:gdLst>
                <a:gd name="connsiteX0" fmla="*/ 1329723 w 1330537"/>
                <a:gd name="connsiteY0" fmla="*/ 99346 h 1254446"/>
                <a:gd name="connsiteX1" fmla="*/ 1214280 w 1330537"/>
                <a:gd name="connsiteY1" fmla="*/ 945356 h 1254446"/>
                <a:gd name="connsiteX2" fmla="*/ 1106267 w 1330537"/>
                <a:gd name="connsiteY2" fmla="*/ 1218152 h 1254446"/>
                <a:gd name="connsiteX3" fmla="*/ 1046640 w 1330537"/>
                <a:gd name="connsiteY3" fmla="*/ 1253966 h 1254446"/>
                <a:gd name="connsiteX4" fmla="*/ 284831 w 1330537"/>
                <a:gd name="connsiteY4" fmla="*/ 1254443 h 1254446"/>
                <a:gd name="connsiteX5" fmla="*/ 212726 w 1330537"/>
                <a:gd name="connsiteY5" fmla="*/ 1198436 h 1254446"/>
                <a:gd name="connsiteX6" fmla="*/ 84996 w 1330537"/>
                <a:gd name="connsiteY6" fmla="*/ 817055 h 1254446"/>
                <a:gd name="connsiteX7" fmla="*/ 33 w 1330537"/>
                <a:gd name="connsiteY7" fmla="*/ 23717 h 1254446"/>
                <a:gd name="connsiteX8" fmla="*/ 2700 w 1330537"/>
                <a:gd name="connsiteY8" fmla="*/ 0 h 1254446"/>
                <a:gd name="connsiteX9" fmla="*/ 1329914 w 1330537"/>
                <a:gd name="connsiteY9" fmla="*/ 0 h 1254446"/>
                <a:gd name="connsiteX10" fmla="*/ 1329723 w 1330537"/>
                <a:gd name="connsiteY10" fmla="*/ 99536 h 125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0537" h="1254446">
                  <a:moveTo>
                    <a:pt x="1329723" y="99346"/>
                  </a:moveTo>
                  <a:cubicBezTo>
                    <a:pt x="1314293" y="384524"/>
                    <a:pt x="1292576" y="669227"/>
                    <a:pt x="1214280" y="945356"/>
                  </a:cubicBezTo>
                  <a:cubicBezTo>
                    <a:pt x="1187705" y="1038987"/>
                    <a:pt x="1143128" y="1127474"/>
                    <a:pt x="1106267" y="1218152"/>
                  </a:cubicBezTo>
                  <a:cubicBezTo>
                    <a:pt x="1095599" y="1244251"/>
                    <a:pt x="1076644" y="1254062"/>
                    <a:pt x="1046640" y="1253966"/>
                  </a:cubicBezTo>
                  <a:cubicBezTo>
                    <a:pt x="792704" y="1252728"/>
                    <a:pt x="538767" y="1252061"/>
                    <a:pt x="284831" y="1254443"/>
                  </a:cubicBezTo>
                  <a:cubicBezTo>
                    <a:pt x="240444" y="1254824"/>
                    <a:pt x="228157" y="1226534"/>
                    <a:pt x="212726" y="1198436"/>
                  </a:cubicBezTo>
                  <a:cubicBezTo>
                    <a:pt x="147004" y="1079183"/>
                    <a:pt x="111857" y="949262"/>
                    <a:pt x="84996" y="817055"/>
                  </a:cubicBezTo>
                  <a:cubicBezTo>
                    <a:pt x="31847" y="555308"/>
                    <a:pt x="10892" y="290036"/>
                    <a:pt x="33" y="23717"/>
                  </a:cubicBezTo>
                  <a:cubicBezTo>
                    <a:pt x="-253" y="17621"/>
                    <a:pt x="1367" y="11335"/>
                    <a:pt x="2700" y="0"/>
                  </a:cubicBezTo>
                  <a:lnTo>
                    <a:pt x="1329914" y="0"/>
                  </a:lnTo>
                  <a:cubicBezTo>
                    <a:pt x="1329914" y="34290"/>
                    <a:pt x="1331438" y="66961"/>
                    <a:pt x="1329723" y="995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C8DE57-962D-D8C1-5CD7-A0A8C1C39684}"/>
                </a:ext>
              </a:extLst>
            </p:cNvPr>
            <p:cNvSpPr/>
            <p:nvPr/>
          </p:nvSpPr>
          <p:spPr>
            <a:xfrm>
              <a:off x="7088695" y="3546803"/>
              <a:ext cx="449180" cy="533896"/>
            </a:xfrm>
            <a:custGeom>
              <a:avLst/>
              <a:gdLst>
                <a:gd name="connsiteX0" fmla="*/ 208788 w 449180"/>
                <a:gd name="connsiteY0" fmla="*/ 531801 h 533896"/>
                <a:gd name="connsiteX1" fmla="*/ 0 w 449180"/>
                <a:gd name="connsiteY1" fmla="*/ 532468 h 533896"/>
                <a:gd name="connsiteX2" fmla="*/ 63151 w 449180"/>
                <a:gd name="connsiteY2" fmla="*/ 9546 h 533896"/>
                <a:gd name="connsiteX3" fmla="*/ 432340 w 449180"/>
                <a:gd name="connsiteY3" fmla="*/ 178805 h 533896"/>
                <a:gd name="connsiteX4" fmla="*/ 208788 w 449180"/>
                <a:gd name="connsiteY4" fmla="*/ 531801 h 53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180" h="533896">
                  <a:moveTo>
                    <a:pt x="208788" y="531801"/>
                  </a:moveTo>
                  <a:cubicBezTo>
                    <a:pt x="139541" y="536088"/>
                    <a:pt x="69913" y="532468"/>
                    <a:pt x="0" y="532468"/>
                  </a:cubicBezTo>
                  <a:cubicBezTo>
                    <a:pt x="21431" y="355113"/>
                    <a:pt x="42291" y="182615"/>
                    <a:pt x="63151" y="9546"/>
                  </a:cubicBezTo>
                  <a:cubicBezTo>
                    <a:pt x="231457" y="-21696"/>
                    <a:pt x="371094" y="20976"/>
                    <a:pt x="432340" y="178805"/>
                  </a:cubicBezTo>
                  <a:cubicBezTo>
                    <a:pt x="493966" y="337587"/>
                    <a:pt x="379000" y="521229"/>
                    <a:pt x="208788" y="5318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DBF42D-8F04-C7E3-0B62-744727C1DA26}"/>
              </a:ext>
            </a:extLst>
          </p:cNvPr>
          <p:cNvGrpSpPr/>
          <p:nvPr userDrawn="1"/>
        </p:nvGrpSpPr>
        <p:grpSpPr>
          <a:xfrm>
            <a:off x="1456998" y="13863661"/>
            <a:ext cx="1160991" cy="1210424"/>
            <a:chOff x="4371938" y="1681163"/>
            <a:chExt cx="3445546" cy="349310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0DBF734-A3FA-446F-6187-FC5894417A7C}"/>
                </a:ext>
              </a:extLst>
            </p:cNvPr>
            <p:cNvSpPr/>
            <p:nvPr/>
          </p:nvSpPr>
          <p:spPr>
            <a:xfrm>
              <a:off x="5174635" y="1883813"/>
              <a:ext cx="2642849" cy="3290451"/>
            </a:xfrm>
            <a:custGeom>
              <a:avLst/>
              <a:gdLst>
                <a:gd name="connsiteX0" fmla="*/ 1103673 w 2642849"/>
                <a:gd name="connsiteY0" fmla="*/ 3290452 h 3290451"/>
                <a:gd name="connsiteX1" fmla="*/ 117550 w 2642849"/>
                <a:gd name="connsiteY1" fmla="*/ 3290261 h 3290451"/>
                <a:gd name="connsiteX2" fmla="*/ 70497 w 2642849"/>
                <a:gd name="connsiteY2" fmla="*/ 3285689 h 3290451"/>
                <a:gd name="connsiteX3" fmla="*/ 1345 w 2642849"/>
                <a:gd name="connsiteY3" fmla="*/ 3194535 h 3290451"/>
                <a:gd name="connsiteX4" fmla="*/ 2298 w 2642849"/>
                <a:gd name="connsiteY4" fmla="*/ 2618463 h 3290451"/>
                <a:gd name="connsiteX5" fmla="*/ 432732 w 2642849"/>
                <a:gd name="connsiteY5" fmla="*/ 2147166 h 3290451"/>
                <a:gd name="connsiteX6" fmla="*/ 520934 w 2642849"/>
                <a:gd name="connsiteY6" fmla="*/ 2142499 h 3290451"/>
                <a:gd name="connsiteX7" fmla="*/ 1727180 w 2642849"/>
                <a:gd name="connsiteY7" fmla="*/ 2142784 h 3290451"/>
                <a:gd name="connsiteX8" fmla="*/ 1763756 w 2642849"/>
                <a:gd name="connsiteY8" fmla="*/ 2117162 h 3290451"/>
                <a:gd name="connsiteX9" fmla="*/ 2021788 w 2642849"/>
                <a:gd name="connsiteY9" fmla="*/ 1431648 h 3290451"/>
                <a:gd name="connsiteX10" fmla="*/ 2029980 w 2642849"/>
                <a:gd name="connsiteY10" fmla="*/ 1387833 h 3290451"/>
                <a:gd name="connsiteX11" fmla="*/ 2030456 w 2642849"/>
                <a:gd name="connsiteY11" fmla="*/ 313222 h 3290451"/>
                <a:gd name="connsiteX12" fmla="*/ 2222956 w 2642849"/>
                <a:gd name="connsiteY12" fmla="*/ 22519 h 3290451"/>
                <a:gd name="connsiteX13" fmla="*/ 2642056 w 2642849"/>
                <a:gd name="connsiteY13" fmla="*/ 299506 h 3290451"/>
                <a:gd name="connsiteX14" fmla="*/ 2641580 w 2642849"/>
                <a:gd name="connsiteY14" fmla="*/ 1473367 h 3290451"/>
                <a:gd name="connsiteX15" fmla="*/ 2621959 w 2642849"/>
                <a:gd name="connsiteY15" fmla="*/ 1574046 h 3290451"/>
                <a:gd name="connsiteX16" fmla="*/ 2232100 w 2642849"/>
                <a:gd name="connsiteY16" fmla="*/ 2603508 h 3290451"/>
                <a:gd name="connsiteX17" fmla="*/ 2210002 w 2642849"/>
                <a:gd name="connsiteY17" fmla="*/ 2726190 h 3290451"/>
                <a:gd name="connsiteX18" fmla="*/ 2210383 w 2642849"/>
                <a:gd name="connsiteY18" fmla="*/ 3179295 h 3290451"/>
                <a:gd name="connsiteX19" fmla="*/ 2098560 w 2642849"/>
                <a:gd name="connsiteY19" fmla="*/ 3290356 h 3290451"/>
                <a:gd name="connsiteX20" fmla="*/ 1802904 w 2642849"/>
                <a:gd name="connsiteY20" fmla="*/ 3290356 h 3290451"/>
                <a:gd name="connsiteX21" fmla="*/ 1103769 w 2642849"/>
                <a:gd name="connsiteY21" fmla="*/ 3290356 h 329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42849" h="3290451">
                  <a:moveTo>
                    <a:pt x="1103673" y="3290452"/>
                  </a:moveTo>
                  <a:cubicBezTo>
                    <a:pt x="774966" y="3290452"/>
                    <a:pt x="446258" y="3290452"/>
                    <a:pt x="117550" y="3290261"/>
                  </a:cubicBezTo>
                  <a:cubicBezTo>
                    <a:pt x="101834" y="3290261"/>
                    <a:pt x="85641" y="3289499"/>
                    <a:pt x="70497" y="3285689"/>
                  </a:cubicBezTo>
                  <a:cubicBezTo>
                    <a:pt x="30206" y="3275497"/>
                    <a:pt x="1440" y="3238159"/>
                    <a:pt x="1345" y="3194535"/>
                  </a:cubicBezTo>
                  <a:cubicBezTo>
                    <a:pt x="964" y="3002511"/>
                    <a:pt x="-1989" y="2810391"/>
                    <a:pt x="2298" y="2618463"/>
                  </a:cubicBezTo>
                  <a:cubicBezTo>
                    <a:pt x="7632" y="2379099"/>
                    <a:pt x="193845" y="2178217"/>
                    <a:pt x="432732" y="2147166"/>
                  </a:cubicBezTo>
                  <a:cubicBezTo>
                    <a:pt x="461879" y="2143356"/>
                    <a:pt x="491502" y="2142499"/>
                    <a:pt x="520934" y="2142499"/>
                  </a:cubicBezTo>
                  <a:cubicBezTo>
                    <a:pt x="922984" y="2142213"/>
                    <a:pt x="1325130" y="2142117"/>
                    <a:pt x="1727180" y="2142784"/>
                  </a:cubicBezTo>
                  <a:cubicBezTo>
                    <a:pt x="1747944" y="2142784"/>
                    <a:pt x="1756612" y="2136212"/>
                    <a:pt x="1763756" y="2117162"/>
                  </a:cubicBezTo>
                  <a:cubicBezTo>
                    <a:pt x="1849291" y="1888467"/>
                    <a:pt x="1935968" y="1660248"/>
                    <a:pt x="2021788" y="1431648"/>
                  </a:cubicBezTo>
                  <a:cubicBezTo>
                    <a:pt x="2026932" y="1417932"/>
                    <a:pt x="2029980" y="1402501"/>
                    <a:pt x="2029980" y="1387833"/>
                  </a:cubicBezTo>
                  <a:cubicBezTo>
                    <a:pt x="2030456" y="1029597"/>
                    <a:pt x="2030170" y="671457"/>
                    <a:pt x="2030456" y="313222"/>
                  </a:cubicBezTo>
                  <a:cubicBezTo>
                    <a:pt x="2030551" y="181015"/>
                    <a:pt x="2103703" y="71287"/>
                    <a:pt x="2222956" y="22519"/>
                  </a:cubicBezTo>
                  <a:cubicBezTo>
                    <a:pt x="2419552" y="-57967"/>
                    <a:pt x="2641294" y="87289"/>
                    <a:pt x="2642056" y="299506"/>
                  </a:cubicBezTo>
                  <a:cubicBezTo>
                    <a:pt x="2643390" y="690793"/>
                    <a:pt x="2642913" y="1082080"/>
                    <a:pt x="2641580" y="1473367"/>
                  </a:cubicBezTo>
                  <a:cubicBezTo>
                    <a:pt x="2641485" y="1507086"/>
                    <a:pt x="2633865" y="1542423"/>
                    <a:pt x="2621959" y="1574046"/>
                  </a:cubicBezTo>
                  <a:cubicBezTo>
                    <a:pt x="2493276" y="1917708"/>
                    <a:pt x="2363831" y="2261085"/>
                    <a:pt x="2232100" y="2603508"/>
                  </a:cubicBezTo>
                  <a:cubicBezTo>
                    <a:pt x="2216384" y="2644371"/>
                    <a:pt x="2209812" y="2683519"/>
                    <a:pt x="2210002" y="2726190"/>
                  </a:cubicBezTo>
                  <a:cubicBezTo>
                    <a:pt x="2210860" y="2877257"/>
                    <a:pt x="2210383" y="3028323"/>
                    <a:pt x="2210383" y="3179295"/>
                  </a:cubicBezTo>
                  <a:cubicBezTo>
                    <a:pt x="2210383" y="3253018"/>
                    <a:pt x="2172950" y="3290261"/>
                    <a:pt x="2098560" y="3290356"/>
                  </a:cubicBezTo>
                  <a:cubicBezTo>
                    <a:pt x="1999976" y="3290452"/>
                    <a:pt x="1901487" y="3290356"/>
                    <a:pt x="1802904" y="3290356"/>
                  </a:cubicBezTo>
                  <a:cubicBezTo>
                    <a:pt x="1569827" y="3290356"/>
                    <a:pt x="1336845" y="3290356"/>
                    <a:pt x="1103769" y="3290356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AE93E22-177C-A633-04A2-8D4C47675AA5}"/>
                </a:ext>
              </a:extLst>
            </p:cNvPr>
            <p:cNvSpPr/>
            <p:nvPr/>
          </p:nvSpPr>
          <p:spPr>
            <a:xfrm>
              <a:off x="5567457" y="2459066"/>
              <a:ext cx="1426087" cy="1425228"/>
            </a:xfrm>
            <a:custGeom>
              <a:avLst/>
              <a:gdLst>
                <a:gd name="connsiteX0" fmla="*/ 712470 w 1426087"/>
                <a:gd name="connsiteY0" fmla="*/ 1425228 h 1425228"/>
                <a:gd name="connsiteX1" fmla="*/ 0 w 1426087"/>
                <a:gd name="connsiteY1" fmla="*/ 712949 h 1425228"/>
                <a:gd name="connsiteX2" fmla="*/ 713423 w 1426087"/>
                <a:gd name="connsiteY2" fmla="*/ 3 h 1425228"/>
                <a:gd name="connsiteX3" fmla="*/ 1426083 w 1426087"/>
                <a:gd name="connsiteY3" fmla="*/ 713901 h 1425228"/>
                <a:gd name="connsiteX4" fmla="*/ 712375 w 1426087"/>
                <a:gd name="connsiteY4" fmla="*/ 1425228 h 142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087" h="1425228">
                  <a:moveTo>
                    <a:pt x="712470" y="1425228"/>
                  </a:moveTo>
                  <a:cubicBezTo>
                    <a:pt x="319659" y="1425228"/>
                    <a:pt x="191" y="1105855"/>
                    <a:pt x="0" y="712949"/>
                  </a:cubicBezTo>
                  <a:cubicBezTo>
                    <a:pt x="-190" y="318709"/>
                    <a:pt x="319850" y="-1045"/>
                    <a:pt x="713423" y="3"/>
                  </a:cubicBezTo>
                  <a:cubicBezTo>
                    <a:pt x="1108520" y="1050"/>
                    <a:pt x="1427417" y="320519"/>
                    <a:pt x="1426083" y="713901"/>
                  </a:cubicBezTo>
                  <a:cubicBezTo>
                    <a:pt x="1424750" y="1106903"/>
                    <a:pt x="1105376" y="1425228"/>
                    <a:pt x="712375" y="1425228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1F40E21-B85D-9582-6686-19AB4FE3548C}"/>
                </a:ext>
              </a:extLst>
            </p:cNvPr>
            <p:cNvSpPr/>
            <p:nvPr/>
          </p:nvSpPr>
          <p:spPr>
            <a:xfrm>
              <a:off x="4371938" y="1681163"/>
              <a:ext cx="1287241" cy="1504932"/>
            </a:xfrm>
            <a:custGeom>
              <a:avLst/>
              <a:gdLst>
                <a:gd name="connsiteX0" fmla="*/ 634401 w 1287241"/>
                <a:gd name="connsiteY0" fmla="*/ 1504567 h 1504932"/>
                <a:gd name="connsiteX1" fmla="*/ 532960 w 1287241"/>
                <a:gd name="connsiteY1" fmla="*/ 1504377 h 1504932"/>
                <a:gd name="connsiteX2" fmla="*/ 439806 w 1287241"/>
                <a:gd name="connsiteY2" fmla="*/ 1417699 h 1504932"/>
                <a:gd name="connsiteX3" fmla="*/ 472381 w 1287241"/>
                <a:gd name="connsiteY3" fmla="*/ 1116805 h 1504932"/>
                <a:gd name="connsiteX4" fmla="*/ 636687 w 1287241"/>
                <a:gd name="connsiteY4" fmla="*/ 870202 h 1504932"/>
                <a:gd name="connsiteX5" fmla="*/ 806328 w 1287241"/>
                <a:gd name="connsiteY5" fmla="*/ 713802 h 1504932"/>
                <a:gd name="connsiteX6" fmla="*/ 865764 w 1287241"/>
                <a:gd name="connsiteY6" fmla="*/ 529969 h 1504932"/>
                <a:gd name="connsiteX7" fmla="*/ 708315 w 1287241"/>
                <a:gd name="connsiteY7" fmla="*/ 372616 h 1504932"/>
                <a:gd name="connsiteX8" fmla="*/ 573537 w 1287241"/>
                <a:gd name="connsiteY8" fmla="*/ 374998 h 1504932"/>
                <a:gd name="connsiteX9" fmla="*/ 432567 w 1287241"/>
                <a:gd name="connsiteY9" fmla="*/ 526731 h 1504932"/>
                <a:gd name="connsiteX10" fmla="*/ 414850 w 1287241"/>
                <a:gd name="connsiteY10" fmla="*/ 604360 h 1504932"/>
                <a:gd name="connsiteX11" fmla="*/ 319886 w 1287241"/>
                <a:gd name="connsiteY11" fmla="*/ 684846 h 1504932"/>
                <a:gd name="connsiteX12" fmla="*/ 99763 w 1287241"/>
                <a:gd name="connsiteY12" fmla="*/ 684941 h 1504932"/>
                <a:gd name="connsiteX13" fmla="*/ 703 w 1287241"/>
                <a:gd name="connsiteY13" fmla="*/ 576642 h 1504932"/>
                <a:gd name="connsiteX14" fmla="*/ 396467 w 1287241"/>
                <a:gd name="connsiteY14" fmla="*/ 47623 h 1504932"/>
                <a:gd name="connsiteX15" fmla="*/ 1028070 w 1287241"/>
                <a:gd name="connsiteY15" fmla="*/ 103916 h 1504932"/>
                <a:gd name="connsiteX16" fmla="*/ 1281435 w 1287241"/>
                <a:gd name="connsiteY16" fmla="*/ 480630 h 1504932"/>
                <a:gd name="connsiteX17" fmla="*/ 1129892 w 1287241"/>
                <a:gd name="connsiteY17" fmla="*/ 945164 h 1504932"/>
                <a:gd name="connsiteX18" fmla="*/ 974920 w 1287241"/>
                <a:gd name="connsiteY18" fmla="*/ 1088706 h 1504932"/>
                <a:gd name="connsiteX19" fmla="*/ 907102 w 1287241"/>
                <a:gd name="connsiteY19" fmla="*/ 1151952 h 1504932"/>
                <a:gd name="connsiteX20" fmla="*/ 837665 w 1287241"/>
                <a:gd name="connsiteY20" fmla="*/ 1309019 h 1504932"/>
                <a:gd name="connsiteX21" fmla="*/ 833379 w 1287241"/>
                <a:gd name="connsiteY21" fmla="*/ 1408174 h 1504932"/>
                <a:gd name="connsiteX22" fmla="*/ 737843 w 1287241"/>
                <a:gd name="connsiteY22" fmla="*/ 1504567 h 1504932"/>
                <a:gd name="connsiteX23" fmla="*/ 634306 w 1287241"/>
                <a:gd name="connsiteY23" fmla="*/ 1504663 h 150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7241" h="1504932">
                  <a:moveTo>
                    <a:pt x="634401" y="1504567"/>
                  </a:moveTo>
                  <a:cubicBezTo>
                    <a:pt x="600588" y="1504567"/>
                    <a:pt x="566774" y="1505234"/>
                    <a:pt x="532960" y="1504377"/>
                  </a:cubicBezTo>
                  <a:cubicBezTo>
                    <a:pt x="482382" y="1503139"/>
                    <a:pt x="441139" y="1466467"/>
                    <a:pt x="439806" y="1417699"/>
                  </a:cubicBezTo>
                  <a:cubicBezTo>
                    <a:pt x="436948" y="1316068"/>
                    <a:pt x="443139" y="1215007"/>
                    <a:pt x="472381" y="1116805"/>
                  </a:cubicBezTo>
                  <a:cubicBezTo>
                    <a:pt x="501813" y="1017935"/>
                    <a:pt x="564107" y="940211"/>
                    <a:pt x="636687" y="870202"/>
                  </a:cubicBezTo>
                  <a:cubicBezTo>
                    <a:pt x="692028" y="816862"/>
                    <a:pt x="749749" y="765904"/>
                    <a:pt x="806328" y="713802"/>
                  </a:cubicBezTo>
                  <a:cubicBezTo>
                    <a:pt x="860715" y="663700"/>
                    <a:pt x="880337" y="601597"/>
                    <a:pt x="865764" y="529969"/>
                  </a:cubicBezTo>
                  <a:cubicBezTo>
                    <a:pt x="848238" y="443482"/>
                    <a:pt x="793755" y="391476"/>
                    <a:pt x="708315" y="372616"/>
                  </a:cubicBezTo>
                  <a:cubicBezTo>
                    <a:pt x="663548" y="362710"/>
                    <a:pt x="618018" y="363853"/>
                    <a:pt x="573537" y="374998"/>
                  </a:cubicBezTo>
                  <a:cubicBezTo>
                    <a:pt x="494003" y="394905"/>
                    <a:pt x="454950" y="453769"/>
                    <a:pt x="432567" y="526731"/>
                  </a:cubicBezTo>
                  <a:cubicBezTo>
                    <a:pt x="424756" y="552067"/>
                    <a:pt x="419994" y="578356"/>
                    <a:pt x="414850" y="604360"/>
                  </a:cubicBezTo>
                  <a:cubicBezTo>
                    <a:pt x="405135" y="653032"/>
                    <a:pt x="369416" y="684370"/>
                    <a:pt x="319886" y="684846"/>
                  </a:cubicBezTo>
                  <a:cubicBezTo>
                    <a:pt x="246543" y="685417"/>
                    <a:pt x="173201" y="685322"/>
                    <a:pt x="99763" y="684941"/>
                  </a:cubicBezTo>
                  <a:cubicBezTo>
                    <a:pt x="35374" y="684655"/>
                    <a:pt x="-5964" y="641126"/>
                    <a:pt x="703" y="576642"/>
                  </a:cubicBezTo>
                  <a:cubicBezTo>
                    <a:pt x="27183" y="321753"/>
                    <a:pt x="151960" y="134777"/>
                    <a:pt x="396467" y="47623"/>
                  </a:cubicBezTo>
                  <a:cubicBezTo>
                    <a:pt x="612113" y="-29243"/>
                    <a:pt x="827949" y="-14861"/>
                    <a:pt x="1028070" y="103916"/>
                  </a:cubicBezTo>
                  <a:cubicBezTo>
                    <a:pt x="1170087" y="188212"/>
                    <a:pt x="1259051" y="314228"/>
                    <a:pt x="1281435" y="480630"/>
                  </a:cubicBezTo>
                  <a:cubicBezTo>
                    <a:pt x="1305438" y="659033"/>
                    <a:pt x="1255050" y="815434"/>
                    <a:pt x="1129892" y="945164"/>
                  </a:cubicBezTo>
                  <a:cubicBezTo>
                    <a:pt x="1081124" y="995742"/>
                    <a:pt x="1026736" y="1040986"/>
                    <a:pt x="974920" y="1088706"/>
                  </a:cubicBezTo>
                  <a:cubicBezTo>
                    <a:pt x="952251" y="1109661"/>
                    <a:pt x="930248" y="1131473"/>
                    <a:pt x="907102" y="1151952"/>
                  </a:cubicBezTo>
                  <a:cubicBezTo>
                    <a:pt x="859858" y="1193862"/>
                    <a:pt x="840237" y="1247488"/>
                    <a:pt x="837665" y="1309019"/>
                  </a:cubicBezTo>
                  <a:cubicBezTo>
                    <a:pt x="836331" y="1342071"/>
                    <a:pt x="834331" y="1375123"/>
                    <a:pt x="833379" y="1408174"/>
                  </a:cubicBezTo>
                  <a:cubicBezTo>
                    <a:pt x="831855" y="1462943"/>
                    <a:pt x="792516" y="1503424"/>
                    <a:pt x="737843" y="1504567"/>
                  </a:cubicBezTo>
                  <a:cubicBezTo>
                    <a:pt x="703362" y="1505329"/>
                    <a:pt x="668787" y="1504663"/>
                    <a:pt x="634306" y="1504663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2C3730D-5FC8-E2A0-0010-726320B23AB4}"/>
                </a:ext>
              </a:extLst>
            </p:cNvPr>
            <p:cNvSpPr/>
            <p:nvPr/>
          </p:nvSpPr>
          <p:spPr>
            <a:xfrm>
              <a:off x="4809505" y="3331736"/>
              <a:ext cx="396241" cy="394136"/>
            </a:xfrm>
            <a:custGeom>
              <a:avLst/>
              <a:gdLst>
                <a:gd name="connsiteX0" fmla="*/ 196548 w 396241"/>
                <a:gd name="connsiteY0" fmla="*/ 393967 h 394136"/>
                <a:gd name="connsiteX1" fmla="*/ 97393 w 396241"/>
                <a:gd name="connsiteY1" fmla="*/ 393967 h 394136"/>
                <a:gd name="connsiteX2" fmla="*/ 1857 w 396241"/>
                <a:gd name="connsiteY2" fmla="*/ 305575 h 394136"/>
                <a:gd name="connsiteX3" fmla="*/ 1857 w 396241"/>
                <a:gd name="connsiteY3" fmla="*/ 87928 h 394136"/>
                <a:gd name="connsiteX4" fmla="*/ 95869 w 396241"/>
                <a:gd name="connsiteY4" fmla="*/ 394 h 394136"/>
                <a:gd name="connsiteX5" fmla="*/ 300657 w 396241"/>
                <a:gd name="connsiteY5" fmla="*/ 394 h 394136"/>
                <a:gd name="connsiteX6" fmla="*/ 395240 w 396241"/>
                <a:gd name="connsiteY6" fmla="*/ 92881 h 394136"/>
                <a:gd name="connsiteX7" fmla="*/ 395240 w 396241"/>
                <a:gd name="connsiteY7" fmla="*/ 301955 h 394136"/>
                <a:gd name="connsiteX8" fmla="*/ 300085 w 396241"/>
                <a:gd name="connsiteY8" fmla="*/ 393776 h 394136"/>
                <a:gd name="connsiteX9" fmla="*/ 196644 w 396241"/>
                <a:gd name="connsiteY9" fmla="*/ 393967 h 39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241" h="394136">
                  <a:moveTo>
                    <a:pt x="196548" y="393967"/>
                  </a:moveTo>
                  <a:cubicBezTo>
                    <a:pt x="163497" y="393967"/>
                    <a:pt x="130445" y="394348"/>
                    <a:pt x="97393" y="393967"/>
                  </a:cubicBezTo>
                  <a:cubicBezTo>
                    <a:pt x="44434" y="393205"/>
                    <a:pt x="3667" y="357867"/>
                    <a:pt x="1857" y="305575"/>
                  </a:cubicBezTo>
                  <a:cubicBezTo>
                    <a:pt x="-619" y="233089"/>
                    <a:pt x="-619" y="160414"/>
                    <a:pt x="1857" y="87928"/>
                  </a:cubicBezTo>
                  <a:cubicBezTo>
                    <a:pt x="3667" y="36493"/>
                    <a:pt x="44434" y="679"/>
                    <a:pt x="95869" y="394"/>
                  </a:cubicBezTo>
                  <a:cubicBezTo>
                    <a:pt x="164163" y="-83"/>
                    <a:pt x="232362" y="-178"/>
                    <a:pt x="300657" y="394"/>
                  </a:cubicBezTo>
                  <a:cubicBezTo>
                    <a:pt x="352568" y="775"/>
                    <a:pt x="394287" y="40780"/>
                    <a:pt x="395240" y="92881"/>
                  </a:cubicBezTo>
                  <a:cubicBezTo>
                    <a:pt x="396478" y="162604"/>
                    <a:pt x="396669" y="232327"/>
                    <a:pt x="395240" y="301955"/>
                  </a:cubicBezTo>
                  <a:cubicBezTo>
                    <a:pt x="394192" y="354057"/>
                    <a:pt x="352568" y="392919"/>
                    <a:pt x="300085" y="393776"/>
                  </a:cubicBezTo>
                  <a:cubicBezTo>
                    <a:pt x="265605" y="394348"/>
                    <a:pt x="231124" y="393871"/>
                    <a:pt x="196644" y="393967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CCF198-0DCF-6D3B-616D-E2EE150CDC23}"/>
              </a:ext>
            </a:extLst>
          </p:cNvPr>
          <p:cNvGrpSpPr/>
          <p:nvPr userDrawn="1"/>
        </p:nvGrpSpPr>
        <p:grpSpPr>
          <a:xfrm>
            <a:off x="1324313" y="18729922"/>
            <a:ext cx="1426360" cy="1098003"/>
            <a:chOff x="3838575" y="1614592"/>
            <a:chExt cx="4514654" cy="3633015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571E4D-C5AD-E5C4-B56D-5479BFD5F659}"/>
                </a:ext>
              </a:extLst>
            </p:cNvPr>
            <p:cNvSpPr/>
            <p:nvPr/>
          </p:nvSpPr>
          <p:spPr>
            <a:xfrm>
              <a:off x="4672678" y="1846134"/>
              <a:ext cx="2989326" cy="2993612"/>
            </a:xfrm>
            <a:custGeom>
              <a:avLst/>
              <a:gdLst>
                <a:gd name="connsiteX0" fmla="*/ 2989231 w 2989326"/>
                <a:gd name="connsiteY0" fmla="*/ 1496663 h 2993612"/>
                <a:gd name="connsiteX1" fmla="*/ 1494473 w 2989326"/>
                <a:gd name="connsiteY1" fmla="*/ 2993612 h 2993612"/>
                <a:gd name="connsiteX2" fmla="*/ 1 w 2989326"/>
                <a:gd name="connsiteY2" fmla="*/ 1497044 h 2993612"/>
                <a:gd name="connsiteX3" fmla="*/ 1494092 w 2989326"/>
                <a:gd name="connsiteY3" fmla="*/ 0 h 2993612"/>
                <a:gd name="connsiteX4" fmla="*/ 2989327 w 2989326"/>
                <a:gd name="connsiteY4" fmla="*/ 1496759 h 2993612"/>
                <a:gd name="connsiteX5" fmla="*/ 360522 w 2989326"/>
                <a:gd name="connsiteY5" fmla="*/ 1495520 h 2993612"/>
                <a:gd name="connsiteX6" fmla="*/ 1489330 w 2989326"/>
                <a:gd name="connsiteY6" fmla="*/ 2631758 h 2993612"/>
                <a:gd name="connsiteX7" fmla="*/ 2628710 w 2989326"/>
                <a:gd name="connsiteY7" fmla="*/ 1500473 h 2993612"/>
                <a:gd name="connsiteX8" fmla="*/ 1496759 w 2989326"/>
                <a:gd name="connsiteY8" fmla="*/ 361664 h 2993612"/>
                <a:gd name="connsiteX9" fmla="*/ 360427 w 2989326"/>
                <a:gd name="connsiteY9" fmla="*/ 1495520 h 299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9326" h="2993612">
                  <a:moveTo>
                    <a:pt x="2989231" y="1496663"/>
                  </a:moveTo>
                  <a:cubicBezTo>
                    <a:pt x="2990660" y="2321338"/>
                    <a:pt x="2319433" y="2993517"/>
                    <a:pt x="1494473" y="2993612"/>
                  </a:cubicBezTo>
                  <a:cubicBezTo>
                    <a:pt x="668370" y="2993612"/>
                    <a:pt x="763" y="2325148"/>
                    <a:pt x="1" y="1497044"/>
                  </a:cubicBezTo>
                  <a:cubicBezTo>
                    <a:pt x="-761" y="670560"/>
                    <a:pt x="668370" y="95"/>
                    <a:pt x="1494092" y="0"/>
                  </a:cubicBezTo>
                  <a:cubicBezTo>
                    <a:pt x="2319053" y="0"/>
                    <a:pt x="2987898" y="669512"/>
                    <a:pt x="2989327" y="1496759"/>
                  </a:cubicBezTo>
                  <a:close/>
                  <a:moveTo>
                    <a:pt x="360522" y="1495520"/>
                  </a:moveTo>
                  <a:cubicBezTo>
                    <a:pt x="359379" y="2119884"/>
                    <a:pt x="865252" y="2629091"/>
                    <a:pt x="1489330" y="2631758"/>
                  </a:cubicBezTo>
                  <a:cubicBezTo>
                    <a:pt x="2114932" y="2634520"/>
                    <a:pt x="2622519" y="2130552"/>
                    <a:pt x="2628710" y="1500473"/>
                  </a:cubicBezTo>
                  <a:cubicBezTo>
                    <a:pt x="2634806" y="878586"/>
                    <a:pt x="2124647" y="365284"/>
                    <a:pt x="1496759" y="361664"/>
                  </a:cubicBezTo>
                  <a:cubicBezTo>
                    <a:pt x="873062" y="358045"/>
                    <a:pt x="361665" y="868299"/>
                    <a:pt x="360427" y="1495520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56A6BB3-9512-A764-E9EE-14B244CDA7B1}"/>
                </a:ext>
              </a:extLst>
            </p:cNvPr>
            <p:cNvSpPr/>
            <p:nvPr/>
          </p:nvSpPr>
          <p:spPr>
            <a:xfrm>
              <a:off x="5335411" y="2510118"/>
              <a:ext cx="1660245" cy="1665072"/>
            </a:xfrm>
            <a:custGeom>
              <a:avLst/>
              <a:gdLst>
                <a:gd name="connsiteX0" fmla="*/ 832217 w 1660245"/>
                <a:gd name="connsiteY0" fmla="*/ 5 h 1665072"/>
                <a:gd name="connsiteX1" fmla="*/ 1660225 w 1660245"/>
                <a:gd name="connsiteY1" fmla="*/ 836204 h 1665072"/>
                <a:gd name="connsiteX2" fmla="*/ 830216 w 1660245"/>
                <a:gd name="connsiteY2" fmla="*/ 1665070 h 1665072"/>
                <a:gd name="connsiteX3" fmla="*/ 17 w 1660245"/>
                <a:gd name="connsiteY3" fmla="*/ 829537 h 1665072"/>
                <a:gd name="connsiteX4" fmla="*/ 832217 w 1660245"/>
                <a:gd name="connsiteY4" fmla="*/ 5 h 166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245" h="1665072">
                  <a:moveTo>
                    <a:pt x="832217" y="5"/>
                  </a:moveTo>
                  <a:cubicBezTo>
                    <a:pt x="1290750" y="1529"/>
                    <a:pt x="1663463" y="377957"/>
                    <a:pt x="1660225" y="836204"/>
                  </a:cubicBezTo>
                  <a:cubicBezTo>
                    <a:pt x="1656986" y="1296072"/>
                    <a:pt x="1286464" y="1666118"/>
                    <a:pt x="830216" y="1665070"/>
                  </a:cubicBezTo>
                  <a:cubicBezTo>
                    <a:pt x="373207" y="1664117"/>
                    <a:pt x="-2935" y="1285499"/>
                    <a:pt x="17" y="829537"/>
                  </a:cubicBezTo>
                  <a:cubicBezTo>
                    <a:pt x="2970" y="373670"/>
                    <a:pt x="379398" y="-1519"/>
                    <a:pt x="832217" y="5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B76054C-1EB0-85D6-18ED-D354335D9F8E}"/>
                </a:ext>
              </a:extLst>
            </p:cNvPr>
            <p:cNvSpPr/>
            <p:nvPr/>
          </p:nvSpPr>
          <p:spPr>
            <a:xfrm>
              <a:off x="7832831" y="1614592"/>
              <a:ext cx="520398" cy="3625571"/>
            </a:xfrm>
            <a:custGeom>
              <a:avLst/>
              <a:gdLst>
                <a:gd name="connsiteX0" fmla="*/ 121115 w 520398"/>
                <a:gd name="connsiteY0" fmla="*/ 2963979 h 3625571"/>
                <a:gd name="connsiteX1" fmla="*/ 103494 w 520398"/>
                <a:gd name="connsiteY1" fmla="*/ 3354028 h 3625571"/>
                <a:gd name="connsiteX2" fmla="*/ 158739 w 520398"/>
                <a:gd name="connsiteY2" fmla="*/ 3542528 h 3625571"/>
                <a:gd name="connsiteX3" fmla="*/ 486971 w 520398"/>
                <a:gd name="connsiteY3" fmla="*/ 3500713 h 3625571"/>
                <a:gd name="connsiteX4" fmla="*/ 514307 w 520398"/>
                <a:gd name="connsiteY4" fmla="*/ 3153336 h 3625571"/>
                <a:gd name="connsiteX5" fmla="*/ 484780 w 520398"/>
                <a:gd name="connsiteY5" fmla="*/ 2683182 h 3625571"/>
                <a:gd name="connsiteX6" fmla="*/ 437536 w 520398"/>
                <a:gd name="connsiteY6" fmla="*/ 1989953 h 3625571"/>
                <a:gd name="connsiteX7" fmla="*/ 426011 w 520398"/>
                <a:gd name="connsiteY7" fmla="*/ 1214141 h 3625571"/>
                <a:gd name="connsiteX8" fmla="*/ 424963 w 520398"/>
                <a:gd name="connsiteY8" fmla="*/ 593588 h 3625571"/>
                <a:gd name="connsiteX9" fmla="*/ 424677 w 520398"/>
                <a:gd name="connsiteY9" fmla="*/ 278405 h 3625571"/>
                <a:gd name="connsiteX10" fmla="*/ 429345 w 520398"/>
                <a:gd name="connsiteY10" fmla="*/ 105241 h 3625571"/>
                <a:gd name="connsiteX11" fmla="*/ 339429 w 520398"/>
                <a:gd name="connsiteY11" fmla="*/ 27898 h 3625571"/>
                <a:gd name="connsiteX12" fmla="*/ 18722 w 520398"/>
                <a:gd name="connsiteY12" fmla="*/ 845714 h 3625571"/>
                <a:gd name="connsiteX13" fmla="*/ 1100 w 520398"/>
                <a:gd name="connsiteY13" fmla="*/ 1449409 h 3625571"/>
                <a:gd name="connsiteX14" fmla="*/ 910 w 520398"/>
                <a:gd name="connsiteY14" fmla="*/ 1682771 h 3625571"/>
                <a:gd name="connsiteX15" fmla="*/ 167121 w 520398"/>
                <a:gd name="connsiteY15" fmla="*/ 1854221 h 3625571"/>
                <a:gd name="connsiteX16" fmla="*/ 196077 w 520398"/>
                <a:gd name="connsiteY16" fmla="*/ 1858031 h 3625571"/>
                <a:gd name="connsiteX17" fmla="*/ 184171 w 520398"/>
                <a:gd name="connsiteY17" fmla="*/ 2028624 h 3625571"/>
                <a:gd name="connsiteX18" fmla="*/ 121020 w 520398"/>
                <a:gd name="connsiteY18" fmla="*/ 2964075 h 36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398" h="3625571">
                  <a:moveTo>
                    <a:pt x="121115" y="2963979"/>
                  </a:moveTo>
                  <a:cubicBezTo>
                    <a:pt x="112829" y="3093805"/>
                    <a:pt x="108447" y="3223917"/>
                    <a:pt x="103494" y="3354028"/>
                  </a:cubicBezTo>
                  <a:cubicBezTo>
                    <a:pt x="100922" y="3422608"/>
                    <a:pt x="120258" y="3485663"/>
                    <a:pt x="158739" y="3542528"/>
                  </a:cubicBezTo>
                  <a:cubicBezTo>
                    <a:pt x="251798" y="3680164"/>
                    <a:pt x="416295" y="3633110"/>
                    <a:pt x="486971" y="3500713"/>
                  </a:cubicBezTo>
                  <a:cubicBezTo>
                    <a:pt x="539644" y="3402225"/>
                    <a:pt x="514307" y="3262302"/>
                    <a:pt x="514307" y="3153336"/>
                  </a:cubicBezTo>
                  <a:cubicBezTo>
                    <a:pt x="504878" y="3000746"/>
                    <a:pt x="495448" y="2841964"/>
                    <a:pt x="484780" y="2683182"/>
                  </a:cubicBezTo>
                  <a:cubicBezTo>
                    <a:pt x="469159" y="2452106"/>
                    <a:pt x="446585" y="2221315"/>
                    <a:pt x="437536" y="1989953"/>
                  </a:cubicBezTo>
                  <a:cubicBezTo>
                    <a:pt x="427439" y="1731635"/>
                    <a:pt x="427154" y="1472745"/>
                    <a:pt x="426011" y="1214141"/>
                  </a:cubicBezTo>
                  <a:cubicBezTo>
                    <a:pt x="425058" y="1007258"/>
                    <a:pt x="425058" y="800471"/>
                    <a:pt x="424963" y="593588"/>
                  </a:cubicBezTo>
                  <a:cubicBezTo>
                    <a:pt x="424963" y="488527"/>
                    <a:pt x="424963" y="383466"/>
                    <a:pt x="424677" y="278405"/>
                  </a:cubicBezTo>
                  <a:cubicBezTo>
                    <a:pt x="424582" y="220684"/>
                    <a:pt x="434012" y="162962"/>
                    <a:pt x="429345" y="105241"/>
                  </a:cubicBezTo>
                  <a:cubicBezTo>
                    <a:pt x="425630" y="60092"/>
                    <a:pt x="397817" y="-51826"/>
                    <a:pt x="339429" y="27898"/>
                  </a:cubicBezTo>
                  <a:cubicBezTo>
                    <a:pt x="160549" y="272024"/>
                    <a:pt x="44154" y="543296"/>
                    <a:pt x="18722" y="845714"/>
                  </a:cubicBezTo>
                  <a:cubicBezTo>
                    <a:pt x="1863" y="1046025"/>
                    <a:pt x="5482" y="1248146"/>
                    <a:pt x="1100" y="1449409"/>
                  </a:cubicBezTo>
                  <a:cubicBezTo>
                    <a:pt x="-614" y="1527133"/>
                    <a:pt x="-43" y="1604952"/>
                    <a:pt x="910" y="1682771"/>
                  </a:cubicBezTo>
                  <a:cubicBezTo>
                    <a:pt x="2339" y="1802501"/>
                    <a:pt x="46725" y="1847649"/>
                    <a:pt x="167121" y="1854221"/>
                  </a:cubicBezTo>
                  <a:cubicBezTo>
                    <a:pt x="174741" y="1854602"/>
                    <a:pt x="182361" y="1856222"/>
                    <a:pt x="196077" y="1858031"/>
                  </a:cubicBezTo>
                  <a:cubicBezTo>
                    <a:pt x="191981" y="1916039"/>
                    <a:pt x="187981" y="1972331"/>
                    <a:pt x="184171" y="2028624"/>
                  </a:cubicBezTo>
                  <a:cubicBezTo>
                    <a:pt x="162930" y="2340473"/>
                    <a:pt x="140928" y="2652131"/>
                    <a:pt x="121020" y="2964075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D0CB162-6945-DFB7-5A81-D498E552BFFD}"/>
                </a:ext>
              </a:extLst>
            </p:cNvPr>
            <p:cNvSpPr/>
            <p:nvPr/>
          </p:nvSpPr>
          <p:spPr>
            <a:xfrm>
              <a:off x="3838575" y="1771108"/>
              <a:ext cx="792604" cy="3476499"/>
            </a:xfrm>
            <a:custGeom>
              <a:avLst/>
              <a:gdLst>
                <a:gd name="connsiteX0" fmla="*/ 596551 w 792604"/>
                <a:gd name="connsiteY0" fmla="*/ 1340899 h 3476499"/>
                <a:gd name="connsiteX1" fmla="*/ 791337 w 792604"/>
                <a:gd name="connsiteY1" fmla="*/ 944373 h 3476499"/>
                <a:gd name="connsiteX2" fmla="*/ 760190 w 792604"/>
                <a:gd name="connsiteY2" fmla="*/ 449740 h 3476499"/>
                <a:gd name="connsiteX3" fmla="*/ 744950 w 792604"/>
                <a:gd name="connsiteY3" fmla="*/ 202376 h 3476499"/>
                <a:gd name="connsiteX4" fmla="*/ 698468 w 792604"/>
                <a:gd name="connsiteY4" fmla="*/ 16734 h 3476499"/>
                <a:gd name="connsiteX5" fmla="*/ 671417 w 792604"/>
                <a:gd name="connsiteY5" fmla="*/ 4065 h 3476499"/>
                <a:gd name="connsiteX6" fmla="*/ 631031 w 792604"/>
                <a:gd name="connsiteY6" fmla="*/ 21877 h 3476499"/>
                <a:gd name="connsiteX7" fmla="*/ 606457 w 792604"/>
                <a:gd name="connsiteY7" fmla="*/ 158656 h 3476499"/>
                <a:gd name="connsiteX8" fmla="*/ 616553 w 792604"/>
                <a:gd name="connsiteY8" fmla="*/ 364777 h 3476499"/>
                <a:gd name="connsiteX9" fmla="*/ 636651 w 792604"/>
                <a:gd name="connsiteY9" fmla="*/ 767113 h 3476499"/>
                <a:gd name="connsiteX10" fmla="*/ 637794 w 792604"/>
                <a:gd name="connsiteY10" fmla="*/ 790926 h 3476499"/>
                <a:gd name="connsiteX11" fmla="*/ 565023 w 792604"/>
                <a:gd name="connsiteY11" fmla="*/ 893891 h 3476499"/>
                <a:gd name="connsiteX12" fmla="*/ 487013 w 792604"/>
                <a:gd name="connsiteY12" fmla="*/ 793593 h 3476499"/>
                <a:gd name="connsiteX13" fmla="*/ 469773 w 792604"/>
                <a:gd name="connsiteY13" fmla="*/ 108078 h 3476499"/>
                <a:gd name="connsiteX14" fmla="*/ 467773 w 792604"/>
                <a:gd name="connsiteY14" fmla="*/ 65311 h 3476499"/>
                <a:gd name="connsiteX15" fmla="*/ 393668 w 792604"/>
                <a:gd name="connsiteY15" fmla="*/ 255 h 3476499"/>
                <a:gd name="connsiteX16" fmla="*/ 325660 w 792604"/>
                <a:gd name="connsiteY16" fmla="*/ 66645 h 3476499"/>
                <a:gd name="connsiteX17" fmla="*/ 318611 w 792604"/>
                <a:gd name="connsiteY17" fmla="*/ 228379 h 3476499"/>
                <a:gd name="connsiteX18" fmla="*/ 305848 w 792604"/>
                <a:gd name="connsiteY18" fmla="*/ 780639 h 3476499"/>
                <a:gd name="connsiteX19" fmla="*/ 305657 w 792604"/>
                <a:gd name="connsiteY19" fmla="*/ 794926 h 3476499"/>
                <a:gd name="connsiteX20" fmla="*/ 226219 w 792604"/>
                <a:gd name="connsiteY20" fmla="*/ 894272 h 3476499"/>
                <a:gd name="connsiteX21" fmla="*/ 154781 w 792604"/>
                <a:gd name="connsiteY21" fmla="*/ 790259 h 3476499"/>
                <a:gd name="connsiteX22" fmla="*/ 189262 w 792604"/>
                <a:gd name="connsiteY22" fmla="*/ 95982 h 3476499"/>
                <a:gd name="connsiteX23" fmla="*/ 189833 w 792604"/>
                <a:gd name="connsiteY23" fmla="*/ 72169 h 3476499"/>
                <a:gd name="connsiteX24" fmla="*/ 127826 w 792604"/>
                <a:gd name="connsiteY24" fmla="*/ 351 h 3476499"/>
                <a:gd name="connsiteX25" fmla="*/ 56483 w 792604"/>
                <a:gd name="connsiteY25" fmla="*/ 66168 h 3476499"/>
                <a:gd name="connsiteX26" fmla="*/ 32004 w 792604"/>
                <a:gd name="connsiteY26" fmla="*/ 441644 h 3476499"/>
                <a:gd name="connsiteX27" fmla="*/ 0 w 792604"/>
                <a:gd name="connsiteY27" fmla="*/ 1042100 h 3476499"/>
                <a:gd name="connsiteX28" fmla="*/ 12192 w 792604"/>
                <a:gd name="connsiteY28" fmla="*/ 1102488 h 3476499"/>
                <a:gd name="connsiteX29" fmla="*/ 35528 w 792604"/>
                <a:gd name="connsiteY29" fmla="*/ 1162305 h 3476499"/>
                <a:gd name="connsiteX30" fmla="*/ 187833 w 792604"/>
                <a:gd name="connsiteY30" fmla="*/ 1334803 h 3476499"/>
                <a:gd name="connsiteX31" fmla="*/ 296132 w 792604"/>
                <a:gd name="connsiteY31" fmla="*/ 1552830 h 3476499"/>
                <a:gd name="connsiteX32" fmla="*/ 254032 w 792604"/>
                <a:gd name="connsiteY32" fmla="*/ 2041368 h 3476499"/>
                <a:gd name="connsiteX33" fmla="*/ 210693 w 792604"/>
                <a:gd name="connsiteY33" fmla="*/ 2734883 h 3476499"/>
                <a:gd name="connsiteX34" fmla="*/ 194024 w 792604"/>
                <a:gd name="connsiteY34" fmla="*/ 3234183 h 3476499"/>
                <a:gd name="connsiteX35" fmla="*/ 252794 w 792604"/>
                <a:gd name="connsiteY35" fmla="*/ 3395442 h 3476499"/>
                <a:gd name="connsiteX36" fmla="*/ 541115 w 792604"/>
                <a:gd name="connsiteY36" fmla="*/ 3396966 h 3476499"/>
                <a:gd name="connsiteX37" fmla="*/ 603218 w 792604"/>
                <a:gd name="connsiteY37" fmla="*/ 3191797 h 3476499"/>
                <a:gd name="connsiteX38" fmla="*/ 564547 w 792604"/>
                <a:gd name="connsiteY38" fmla="*/ 2450181 h 3476499"/>
                <a:gd name="connsiteX39" fmla="*/ 495586 w 792604"/>
                <a:gd name="connsiteY39" fmla="*/ 1553307 h 3476499"/>
                <a:gd name="connsiteX40" fmla="*/ 596360 w 792604"/>
                <a:gd name="connsiteY40" fmla="*/ 1340994 h 347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92604" h="3476499">
                  <a:moveTo>
                    <a:pt x="596551" y="1340899"/>
                  </a:moveTo>
                  <a:cubicBezTo>
                    <a:pt x="740378" y="1246602"/>
                    <a:pt x="802481" y="1114680"/>
                    <a:pt x="791337" y="944373"/>
                  </a:cubicBezTo>
                  <a:cubicBezTo>
                    <a:pt x="780574" y="779496"/>
                    <a:pt x="770382" y="614618"/>
                    <a:pt x="760190" y="449740"/>
                  </a:cubicBezTo>
                  <a:cubicBezTo>
                    <a:pt x="755142" y="367254"/>
                    <a:pt x="750094" y="284862"/>
                    <a:pt x="744950" y="202376"/>
                  </a:cubicBezTo>
                  <a:cubicBezTo>
                    <a:pt x="741045" y="139225"/>
                    <a:pt x="755333" y="58358"/>
                    <a:pt x="698468" y="16734"/>
                  </a:cubicBezTo>
                  <a:cubicBezTo>
                    <a:pt x="690372" y="10828"/>
                    <a:pt x="681419" y="5018"/>
                    <a:pt x="671417" y="4065"/>
                  </a:cubicBezTo>
                  <a:cubicBezTo>
                    <a:pt x="656368" y="2541"/>
                    <a:pt x="642271" y="11781"/>
                    <a:pt x="631031" y="21877"/>
                  </a:cubicBezTo>
                  <a:cubicBezTo>
                    <a:pt x="589788" y="58644"/>
                    <a:pt x="604076" y="109221"/>
                    <a:pt x="606457" y="158656"/>
                  </a:cubicBezTo>
                  <a:cubicBezTo>
                    <a:pt x="609790" y="227331"/>
                    <a:pt x="613124" y="296102"/>
                    <a:pt x="616553" y="364777"/>
                  </a:cubicBezTo>
                  <a:cubicBezTo>
                    <a:pt x="623221" y="498889"/>
                    <a:pt x="629984" y="633001"/>
                    <a:pt x="636651" y="767113"/>
                  </a:cubicBezTo>
                  <a:cubicBezTo>
                    <a:pt x="637032" y="775019"/>
                    <a:pt x="637508" y="782925"/>
                    <a:pt x="637794" y="790926"/>
                  </a:cubicBezTo>
                  <a:cubicBezTo>
                    <a:pt x="639985" y="854648"/>
                    <a:pt x="613029" y="892653"/>
                    <a:pt x="565023" y="893891"/>
                  </a:cubicBezTo>
                  <a:cubicBezTo>
                    <a:pt x="518732" y="895034"/>
                    <a:pt x="488728" y="857124"/>
                    <a:pt x="487013" y="793593"/>
                  </a:cubicBezTo>
                  <a:cubicBezTo>
                    <a:pt x="481013" y="565088"/>
                    <a:pt x="475488" y="336583"/>
                    <a:pt x="469773" y="108078"/>
                  </a:cubicBezTo>
                  <a:cubicBezTo>
                    <a:pt x="469392" y="93791"/>
                    <a:pt x="469678" y="79408"/>
                    <a:pt x="467773" y="65311"/>
                  </a:cubicBezTo>
                  <a:cubicBezTo>
                    <a:pt x="462439" y="24735"/>
                    <a:pt x="432340" y="-2031"/>
                    <a:pt x="393668" y="255"/>
                  </a:cubicBezTo>
                  <a:cubicBezTo>
                    <a:pt x="352425" y="2637"/>
                    <a:pt x="329184" y="27592"/>
                    <a:pt x="325660" y="66645"/>
                  </a:cubicBezTo>
                  <a:cubicBezTo>
                    <a:pt x="320897" y="120366"/>
                    <a:pt x="319945" y="174372"/>
                    <a:pt x="318611" y="228379"/>
                  </a:cubicBezTo>
                  <a:cubicBezTo>
                    <a:pt x="314039" y="412402"/>
                    <a:pt x="310039" y="596520"/>
                    <a:pt x="305848" y="780639"/>
                  </a:cubicBezTo>
                  <a:cubicBezTo>
                    <a:pt x="305753" y="785401"/>
                    <a:pt x="305848" y="790164"/>
                    <a:pt x="305657" y="794926"/>
                  </a:cubicBezTo>
                  <a:cubicBezTo>
                    <a:pt x="303562" y="857029"/>
                    <a:pt x="272320" y="896177"/>
                    <a:pt x="226219" y="894272"/>
                  </a:cubicBezTo>
                  <a:cubicBezTo>
                    <a:pt x="178880" y="892367"/>
                    <a:pt x="151733" y="854457"/>
                    <a:pt x="154781" y="790259"/>
                  </a:cubicBezTo>
                  <a:cubicBezTo>
                    <a:pt x="165830" y="558801"/>
                    <a:pt x="177737" y="327439"/>
                    <a:pt x="189262" y="95982"/>
                  </a:cubicBezTo>
                  <a:cubicBezTo>
                    <a:pt x="189643" y="88076"/>
                    <a:pt x="190595" y="80075"/>
                    <a:pt x="189833" y="72169"/>
                  </a:cubicBezTo>
                  <a:cubicBezTo>
                    <a:pt x="186023" y="33879"/>
                    <a:pt x="170688" y="4351"/>
                    <a:pt x="127826" y="351"/>
                  </a:cubicBezTo>
                  <a:cubicBezTo>
                    <a:pt x="89059" y="-3269"/>
                    <a:pt x="59817" y="21306"/>
                    <a:pt x="56483" y="66168"/>
                  </a:cubicBezTo>
                  <a:cubicBezTo>
                    <a:pt x="47054" y="191232"/>
                    <a:pt x="39624" y="316485"/>
                    <a:pt x="32004" y="441644"/>
                  </a:cubicBezTo>
                  <a:lnTo>
                    <a:pt x="0" y="1042100"/>
                  </a:lnTo>
                  <a:lnTo>
                    <a:pt x="12192" y="1102488"/>
                  </a:lnTo>
                  <a:cubicBezTo>
                    <a:pt x="20384" y="1125158"/>
                    <a:pt x="27146" y="1144208"/>
                    <a:pt x="35528" y="1162305"/>
                  </a:cubicBezTo>
                  <a:cubicBezTo>
                    <a:pt x="69247" y="1234600"/>
                    <a:pt x="120968" y="1291369"/>
                    <a:pt x="187833" y="1334803"/>
                  </a:cubicBezTo>
                  <a:cubicBezTo>
                    <a:pt x="266605" y="1386048"/>
                    <a:pt x="304038" y="1458723"/>
                    <a:pt x="296132" y="1552830"/>
                  </a:cubicBezTo>
                  <a:cubicBezTo>
                    <a:pt x="282416" y="1715708"/>
                    <a:pt x="265652" y="1878395"/>
                    <a:pt x="254032" y="2041368"/>
                  </a:cubicBezTo>
                  <a:cubicBezTo>
                    <a:pt x="237554" y="2272444"/>
                    <a:pt x="223171" y="2503616"/>
                    <a:pt x="210693" y="2734883"/>
                  </a:cubicBezTo>
                  <a:cubicBezTo>
                    <a:pt x="201740" y="2901189"/>
                    <a:pt x="192119" y="3067782"/>
                    <a:pt x="194024" y="3234183"/>
                  </a:cubicBezTo>
                  <a:cubicBezTo>
                    <a:pt x="194691" y="3288571"/>
                    <a:pt x="221171" y="3349246"/>
                    <a:pt x="252794" y="3395442"/>
                  </a:cubicBezTo>
                  <a:cubicBezTo>
                    <a:pt x="327660" y="3504598"/>
                    <a:pt x="460058" y="3501931"/>
                    <a:pt x="541115" y="3396966"/>
                  </a:cubicBezTo>
                  <a:cubicBezTo>
                    <a:pt x="587788" y="3336577"/>
                    <a:pt x="606743" y="3266569"/>
                    <a:pt x="603218" y="3191797"/>
                  </a:cubicBezTo>
                  <a:cubicBezTo>
                    <a:pt x="591598" y="2944528"/>
                    <a:pt x="581025" y="2697164"/>
                    <a:pt x="564547" y="2450181"/>
                  </a:cubicBezTo>
                  <a:cubicBezTo>
                    <a:pt x="544544" y="2151001"/>
                    <a:pt x="519017" y="1852201"/>
                    <a:pt x="495586" y="1553307"/>
                  </a:cubicBezTo>
                  <a:cubicBezTo>
                    <a:pt x="488537" y="1462914"/>
                    <a:pt x="521113" y="1390334"/>
                    <a:pt x="596360" y="1340994"/>
                  </a:cubicBezTo>
                  <a:close/>
                </a:path>
              </a:pathLst>
            </a:custGeom>
            <a:solidFill>
              <a:srgbClr val="00B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sz="4320"/>
            </a:p>
          </p:txBody>
        </p:sp>
      </p:grpSp>
    </p:spTree>
    <p:extLst>
      <p:ext uri="{BB962C8B-B14F-4D97-AF65-F5344CB8AC3E}">
        <p14:creationId xmlns:p14="http://schemas.microsoft.com/office/powerpoint/2010/main" val="38115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0F5280F-DD48-0F6A-585C-E407157DD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09270" y="12614881"/>
            <a:ext cx="184731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PH" sz="432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BE362-00B2-D17A-E08B-2FE6030D3487}"/>
              </a:ext>
            </a:extLst>
          </p:cNvPr>
          <p:cNvSpPr txBox="1"/>
          <p:nvPr userDrawn="1"/>
        </p:nvSpPr>
        <p:spPr>
          <a:xfrm>
            <a:off x="1679782" y="8214607"/>
            <a:ext cx="91596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Ideal Sans Book" pitchFamily="50" charset="0"/>
                <a:cs typeface="Ideal Sans Book" pitchFamily="50" charset="0"/>
              </a:rPr>
              <a:t>It’s easy to download and install by searching for Events Air in your Android or Apple App Store. All you need to do is:</a:t>
            </a:r>
          </a:p>
          <a:p>
            <a:endParaRPr lang="en-US" sz="2000" dirty="0">
              <a:latin typeface="Ideal Sans Book" pitchFamily="50" charset="0"/>
              <a:cs typeface="Ideal Sans Book" pitchFamily="50" charset="0"/>
            </a:endParaRPr>
          </a:p>
          <a:p>
            <a:pPr marL="342879" indent="-342879">
              <a:buFont typeface="+mj-lt"/>
              <a:buAutoNum type="arabicPeriod"/>
            </a:pPr>
            <a:r>
              <a:rPr lang="en-US" sz="2000" dirty="0">
                <a:latin typeface="Ideal Sans Book" pitchFamily="50" charset="0"/>
                <a:cs typeface="Ideal Sans Book" pitchFamily="50" charset="0"/>
              </a:rPr>
              <a:t>Install The Event App by Events Air from Google Play or Play Store</a:t>
            </a:r>
          </a:p>
          <a:p>
            <a:pPr marL="342879" indent="-342879">
              <a:buFont typeface="+mj-lt"/>
              <a:buAutoNum type="arabicPeriod"/>
            </a:pPr>
            <a:r>
              <a:rPr lang="en-US" sz="2000" dirty="0">
                <a:latin typeface="Ideal Sans Book" pitchFamily="50" charset="0"/>
                <a:cs typeface="Ideal Sans Book" pitchFamily="50" charset="0"/>
              </a:rPr>
              <a:t>The first time you open the app, enter this event code: [Event App Code]</a:t>
            </a:r>
          </a:p>
          <a:p>
            <a:pPr marL="342879" indent="-342879">
              <a:buFont typeface="+mj-lt"/>
              <a:buAutoNum type="arabicPeriod"/>
            </a:pPr>
            <a:r>
              <a:rPr lang="en-US" sz="2000" dirty="0">
                <a:latin typeface="Ideal Sans Book" pitchFamily="50" charset="0"/>
                <a:cs typeface="Ideal Sans Book" pitchFamily="50" charset="0"/>
              </a:rPr>
              <a:t>When your app opens, enter your email address and 4-digit App PIN: [App PIN]</a:t>
            </a:r>
          </a:p>
          <a:p>
            <a:pPr marL="342879" indent="-342879">
              <a:buFont typeface="+mj-lt"/>
              <a:buAutoNum type="arabicPeriod"/>
            </a:pPr>
            <a:r>
              <a:rPr lang="en-US" sz="2000" dirty="0">
                <a:latin typeface="Ideal Sans Book" pitchFamily="50" charset="0"/>
                <a:cs typeface="Ideal Sans Book" pitchFamily="50" charset="0"/>
              </a:rPr>
              <a:t>You may wish to add the app to your home screen).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359F4-C081-62BA-64D7-4EFE7A721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3349" y="304358"/>
            <a:ext cx="3315401" cy="1099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09A04-8105-A0EC-41AB-186C823E1D20}"/>
              </a:ext>
            </a:extLst>
          </p:cNvPr>
          <p:cNvSpPr txBox="1"/>
          <p:nvPr userDrawn="1"/>
        </p:nvSpPr>
        <p:spPr>
          <a:xfrm>
            <a:off x="10185656" y="2377373"/>
            <a:ext cx="2488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2000" b="1" dirty="0">
                <a:solidFill>
                  <a:srgbClr val="00B6C9"/>
                </a:solidFill>
                <a:latin typeface="Ideal Sans Medium" pitchFamily="50" charset="0"/>
                <a:cs typeface="Ideal Sans Medium" pitchFamily="50" charset="0"/>
              </a:rPr>
              <a:t>ACEF MOBILE APP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201B2-046C-A092-305C-558DCD5AFF11}"/>
              </a:ext>
            </a:extLst>
          </p:cNvPr>
          <p:cNvSpPr txBox="1"/>
          <p:nvPr userDrawn="1"/>
        </p:nvSpPr>
        <p:spPr>
          <a:xfrm>
            <a:off x="11886852" y="8214612"/>
            <a:ext cx="99444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Ideal Sans Book" pitchFamily="50" charset="0"/>
                <a:cs typeface="Ideal Sans Book" pitchFamily="50" charset="0"/>
              </a:rPr>
              <a:t>If you’re using a Windows device, please go directly to the URL below, and log in with your email address and 4-digit PIN (supplied above).</a:t>
            </a:r>
          </a:p>
          <a:p>
            <a:endParaRPr lang="en-US" sz="2000" dirty="0">
              <a:latin typeface="Ideal Sans Book" pitchFamily="50" charset="0"/>
              <a:cs typeface="Ideal Sans Book" pitchFamily="50" charset="0"/>
            </a:endParaRPr>
          </a:p>
          <a:p>
            <a:r>
              <a:rPr lang="en-US" sz="2000" dirty="0">
                <a:latin typeface="Ideal Sans Book" pitchFamily="50" charset="0"/>
                <a:cs typeface="Ideal Sans Book" pitchFamily="50" charset="0"/>
              </a:rPr>
              <a:t>The Events Air mobile app included the latest agenda, speakers’ presentations, and other related information. </a:t>
            </a:r>
          </a:p>
          <a:p>
            <a:endParaRPr lang="en-US" sz="2000" dirty="0">
              <a:latin typeface="Ideal Sans Book" pitchFamily="50" charset="0"/>
              <a:cs typeface="Ideal Sans Book" pitchFamily="50" charset="0"/>
            </a:endParaRPr>
          </a:p>
          <a:p>
            <a:r>
              <a:rPr lang="en-US" sz="2000" dirty="0">
                <a:latin typeface="Ideal Sans Book" pitchFamily="50" charset="0"/>
                <a:cs typeface="Ideal Sans Book" pitchFamily="50" charset="0"/>
              </a:rPr>
              <a:t>Events Air helpdesk located at the ADB Main Lobby will be open from </a:t>
            </a:r>
            <a:r>
              <a:rPr lang="en-US" sz="2000" u="sng" dirty="0">
                <a:latin typeface="Ideal Sans Book" pitchFamily="50" charset="0"/>
                <a:cs typeface="Ideal Sans Book" pitchFamily="50" charset="0"/>
              </a:rPr>
              <a:t>8 a.m.–4 p.m. through the week of the forum (13–16 June).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CF85D-5E7C-F54C-3134-30EE66E69CCE}"/>
              </a:ext>
            </a:extLst>
          </p:cNvPr>
          <p:cNvSpPr txBox="1"/>
          <p:nvPr userDrawn="1"/>
        </p:nvSpPr>
        <p:spPr>
          <a:xfrm>
            <a:off x="0" y="5804490"/>
            <a:ext cx="22860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B6C9"/>
                </a:solidFill>
                <a:latin typeface="Ideal Sans Medium" pitchFamily="50" charset="0"/>
                <a:cs typeface="Ideal Sans Medium" pitchFamily="50" charset="0"/>
              </a:rPr>
              <a:t>ACEF 2023 encourages the use of the ACEF mobile app to access Forum-related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994316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249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04E5-2735-975C-65C8-9E0BDF8AD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0" y="3741738"/>
            <a:ext cx="17145000" cy="79581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D2B6B-6338-A24F-BEEA-21B73E618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0" y="12006263"/>
            <a:ext cx="17145000" cy="551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831D0-394F-C374-A31E-764E1862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3F21-2476-55AF-02B0-95227F13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32877-1C58-F029-5678-29FB7CB8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9707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7456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6533-081B-F19D-43AE-B4BD6443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3FE6E-A6D3-0E49-C3D4-D9727F0E9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1F07A-4A2B-78C8-86FF-6AC5EC69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03437-B266-9402-52DF-48DA2A8F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2377E-2439-70E0-874B-017A12AB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526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700C-3E50-6A78-9649-182B7DC1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3" y="5699125"/>
            <a:ext cx="19716750" cy="95091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72B9F-FCA9-5673-6416-709F14141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513" y="15298738"/>
            <a:ext cx="19716750" cy="5000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B04D4-ABE8-8B40-2EF0-C31159DE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EDA5B-DAB5-93BF-BAC9-F5331747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996CB-713E-292B-CCBC-BE9D9F2C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76699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66AD-9254-940A-71CE-C9AB23E3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15285-1268-D3D0-022E-14E76D6BC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1625" y="6084888"/>
            <a:ext cx="9782175" cy="1450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44B0E-1080-A958-12C4-531A0A1CD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06200" y="6084888"/>
            <a:ext cx="9782175" cy="1450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85585-914A-8A8D-F21D-DF2E8BB6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FBCE6-8433-9BD1-8FC3-60A06019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CD112-9D67-B4DD-02EE-3151760D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17346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B6F6-6578-1456-1444-69672D5E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1217613"/>
            <a:ext cx="19716750" cy="44180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E4B4E-856E-0434-0F2B-CD60DFB28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800" y="5603875"/>
            <a:ext cx="9671050" cy="2746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1569F-9230-B2D3-A0E7-3CE15259C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4800" y="8350250"/>
            <a:ext cx="9671050" cy="1228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8C91D-F9BA-CC65-3ACE-D5951F24C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572875" y="5603875"/>
            <a:ext cx="9718675" cy="2746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7BE7D-6F2C-C1A8-A68C-E0C901A8A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572875" y="8350250"/>
            <a:ext cx="9718675" cy="1228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1855E-4750-FBA3-4107-82C34C43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B7AA0-6F44-8F3E-C020-C31B0715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7D7AF-B8FF-AD1D-7FF9-04217CDA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05986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1E675-7919-0142-8ADE-4EC15C48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9BE4C-A41D-14E6-C67E-232EE227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B130F-7030-F234-F6C1-BA014F94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BAE77-5CA0-3903-F108-4EB250F4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07244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0A9A3-4922-7C03-9764-A4426445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865D4-ADA9-1529-4B81-02F35573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C8C8D-5159-D875-30B9-5A6C37CE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4385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2FC9-2B34-2765-6038-C462EF36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1524000"/>
            <a:ext cx="7372350" cy="533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ED90-4D35-BE85-5C35-77CD1A578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8675" y="3290888"/>
            <a:ext cx="11572875" cy="16246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64CC5-CC5D-6870-8D4F-268306276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4800" y="6858000"/>
            <a:ext cx="7372350" cy="1270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DCBE5-E7D9-FD74-709D-74BB4BD6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AAEE1-AC11-E191-7F23-51F1C47C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25C7C-9F99-7D9A-8F51-6BB5184C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16155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F0A-6F2E-793A-C2BA-8FEDBBD2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1524000"/>
            <a:ext cx="7372350" cy="533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62A0A-054E-0C65-128F-9BCA031DE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18675" y="3290888"/>
            <a:ext cx="11572875" cy="16246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D54BC-E6C7-8306-4208-7F01A0AB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4800" y="6858000"/>
            <a:ext cx="7372350" cy="1270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51627-1958-9A18-BDFE-7D9BAFFB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FFCCF-1C32-E0A1-9875-D3742B93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A8D9B-7E27-DBBE-DAB4-5BB93BC7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65298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3B4E-017F-B08E-A282-A240632C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3CEE6-4AC5-7D5A-9364-CA7F6C597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62B6-51C8-22D0-4907-5FE68800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D4EDF-11A6-34FB-E1FD-419C0905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5670-A376-32BB-5987-D4212BD0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5886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C011C4-E4E4-D2E9-BB25-5BD915B7E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359188" y="1217613"/>
            <a:ext cx="4929187" cy="19372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8DAEF-B2C3-E310-DE19-E1B94AC75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71625" y="1217613"/>
            <a:ext cx="14635163" cy="19372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70449-75A8-BA13-F25A-013997DE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492BF-3522-13BA-7503-BCAC3023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FDC80-CE30-3730-AD9A-B04D295A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7338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0" y="5699132"/>
            <a:ext cx="19716750" cy="9509123"/>
          </a:xfrm>
        </p:spPr>
        <p:txBody>
          <a:bodyPr anchor="b"/>
          <a:lstStyle>
            <a:lvl1pPr>
              <a:defRPr sz="1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0" y="15298215"/>
            <a:ext cx="19716750" cy="5000623"/>
          </a:xfrm>
        </p:spPr>
        <p:txBody>
          <a:bodyPr/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  <a:lvl2pPr marL="114300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2pPr>
            <a:lvl3pPr marL="228600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429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4572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5715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6858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8001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9144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714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25" y="6085417"/>
            <a:ext cx="9715500" cy="14504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75" y="6085417"/>
            <a:ext cx="9715500" cy="14504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1480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1217089"/>
            <a:ext cx="19716750" cy="44185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05" y="5603877"/>
            <a:ext cx="9670850" cy="2746373"/>
          </a:xfrm>
        </p:spPr>
        <p:txBody>
          <a:bodyPr anchor="b"/>
          <a:lstStyle>
            <a:lvl1pPr marL="0" indent="0">
              <a:buNone/>
              <a:defRPr sz="6000" b="1"/>
            </a:lvl1pPr>
            <a:lvl2pPr marL="1143000" indent="0">
              <a:buNone/>
              <a:defRPr sz="5000" b="1"/>
            </a:lvl2pPr>
            <a:lvl3pPr marL="2286000" indent="0">
              <a:buNone/>
              <a:defRPr sz="4500" b="1"/>
            </a:lvl3pPr>
            <a:lvl4pPr marL="3429000" indent="0">
              <a:buNone/>
              <a:defRPr sz="4000" b="1"/>
            </a:lvl4pPr>
            <a:lvl5pPr marL="4572000" indent="0">
              <a:buNone/>
              <a:defRPr sz="4000" b="1"/>
            </a:lvl5pPr>
            <a:lvl6pPr marL="5715000" indent="0">
              <a:buNone/>
              <a:defRPr sz="4000" b="1"/>
            </a:lvl6pPr>
            <a:lvl7pPr marL="6858000" indent="0">
              <a:buNone/>
              <a:defRPr sz="4000" b="1"/>
            </a:lvl7pPr>
            <a:lvl8pPr marL="8001000" indent="0">
              <a:buNone/>
              <a:defRPr sz="4000" b="1"/>
            </a:lvl8pPr>
            <a:lvl9pPr marL="9144000" indent="0">
              <a:buNone/>
              <a:defRPr sz="4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05" y="8350250"/>
            <a:ext cx="9670850" cy="1228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76" y="5603877"/>
            <a:ext cx="9718478" cy="2746373"/>
          </a:xfrm>
        </p:spPr>
        <p:txBody>
          <a:bodyPr anchor="b"/>
          <a:lstStyle>
            <a:lvl1pPr marL="0" indent="0">
              <a:buNone/>
              <a:defRPr sz="6000" b="1"/>
            </a:lvl1pPr>
            <a:lvl2pPr marL="1143000" indent="0">
              <a:buNone/>
              <a:defRPr sz="5000" b="1"/>
            </a:lvl2pPr>
            <a:lvl3pPr marL="2286000" indent="0">
              <a:buNone/>
              <a:defRPr sz="4500" b="1"/>
            </a:lvl3pPr>
            <a:lvl4pPr marL="3429000" indent="0">
              <a:buNone/>
              <a:defRPr sz="4000" b="1"/>
            </a:lvl4pPr>
            <a:lvl5pPr marL="4572000" indent="0">
              <a:buNone/>
              <a:defRPr sz="4000" b="1"/>
            </a:lvl5pPr>
            <a:lvl6pPr marL="5715000" indent="0">
              <a:buNone/>
              <a:defRPr sz="4000" b="1"/>
            </a:lvl6pPr>
            <a:lvl7pPr marL="6858000" indent="0">
              <a:buNone/>
              <a:defRPr sz="4000" b="1"/>
            </a:lvl7pPr>
            <a:lvl8pPr marL="8001000" indent="0">
              <a:buNone/>
              <a:defRPr sz="4000" b="1"/>
            </a:lvl8pPr>
            <a:lvl9pPr marL="9144000" indent="0">
              <a:buNone/>
              <a:defRPr sz="4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76" y="8350250"/>
            <a:ext cx="9718478" cy="1228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8239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1072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7966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1524000"/>
            <a:ext cx="7372945" cy="533400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7" y="3291422"/>
            <a:ext cx="11572875" cy="16245417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60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3" y="6858000"/>
            <a:ext cx="7372945" cy="12705293"/>
          </a:xfrm>
        </p:spPr>
        <p:txBody>
          <a:bodyPr/>
          <a:lstStyle>
            <a:lvl1pPr marL="0" indent="0">
              <a:buNone/>
              <a:defRPr sz="4000"/>
            </a:lvl1pPr>
            <a:lvl2pPr marL="1143000" indent="0">
              <a:buNone/>
              <a:defRPr sz="3500"/>
            </a:lvl2pPr>
            <a:lvl3pPr marL="2286000" indent="0">
              <a:buNone/>
              <a:defRPr sz="3000"/>
            </a:lvl3pPr>
            <a:lvl4pPr marL="3429000" indent="0">
              <a:buNone/>
              <a:defRPr sz="2500"/>
            </a:lvl4pPr>
            <a:lvl5pPr marL="4572000" indent="0">
              <a:buNone/>
              <a:defRPr sz="2500"/>
            </a:lvl5pPr>
            <a:lvl6pPr marL="5715000" indent="0">
              <a:buNone/>
              <a:defRPr sz="2500"/>
            </a:lvl6pPr>
            <a:lvl7pPr marL="6858000" indent="0">
              <a:buNone/>
              <a:defRPr sz="2500"/>
            </a:lvl7pPr>
            <a:lvl8pPr marL="8001000" indent="0">
              <a:buNone/>
              <a:defRPr sz="2500"/>
            </a:lvl8pPr>
            <a:lvl9pPr marL="9144000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1797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1524000"/>
            <a:ext cx="7372945" cy="5334000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7" y="3291422"/>
            <a:ext cx="11572875" cy="16245417"/>
          </a:xfrm>
        </p:spPr>
        <p:txBody>
          <a:bodyPr anchor="t"/>
          <a:lstStyle>
            <a:lvl1pPr marL="0" indent="0">
              <a:buNone/>
              <a:defRPr sz="8000"/>
            </a:lvl1pPr>
            <a:lvl2pPr marL="1143000" indent="0">
              <a:buNone/>
              <a:defRPr sz="7000"/>
            </a:lvl2pPr>
            <a:lvl3pPr marL="2286000" indent="0">
              <a:buNone/>
              <a:defRPr sz="6000"/>
            </a:lvl3pPr>
            <a:lvl4pPr marL="3429000" indent="0">
              <a:buNone/>
              <a:defRPr sz="5000"/>
            </a:lvl4pPr>
            <a:lvl5pPr marL="4572000" indent="0">
              <a:buNone/>
              <a:defRPr sz="5000"/>
            </a:lvl5pPr>
            <a:lvl6pPr marL="5715000" indent="0">
              <a:buNone/>
              <a:defRPr sz="5000"/>
            </a:lvl6pPr>
            <a:lvl7pPr marL="6858000" indent="0">
              <a:buNone/>
              <a:defRPr sz="5000"/>
            </a:lvl7pPr>
            <a:lvl8pPr marL="8001000" indent="0">
              <a:buNone/>
              <a:defRPr sz="5000"/>
            </a:lvl8pPr>
            <a:lvl9pPr marL="9144000" indent="0">
              <a:buNone/>
              <a:defRPr sz="5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3" y="6858000"/>
            <a:ext cx="7372945" cy="12705293"/>
          </a:xfrm>
        </p:spPr>
        <p:txBody>
          <a:bodyPr/>
          <a:lstStyle>
            <a:lvl1pPr marL="0" indent="0">
              <a:buNone/>
              <a:defRPr sz="4000"/>
            </a:lvl1pPr>
            <a:lvl2pPr marL="1143000" indent="0">
              <a:buNone/>
              <a:defRPr sz="3500"/>
            </a:lvl2pPr>
            <a:lvl3pPr marL="2286000" indent="0">
              <a:buNone/>
              <a:defRPr sz="3000"/>
            </a:lvl3pPr>
            <a:lvl4pPr marL="3429000" indent="0">
              <a:buNone/>
              <a:defRPr sz="2500"/>
            </a:lvl4pPr>
            <a:lvl5pPr marL="4572000" indent="0">
              <a:buNone/>
              <a:defRPr sz="2500"/>
            </a:lvl5pPr>
            <a:lvl6pPr marL="5715000" indent="0">
              <a:buNone/>
              <a:defRPr sz="2500"/>
            </a:lvl6pPr>
            <a:lvl7pPr marL="6858000" indent="0">
              <a:buNone/>
              <a:defRPr sz="2500"/>
            </a:lvl7pPr>
            <a:lvl8pPr marL="8001000" indent="0">
              <a:buNone/>
              <a:defRPr sz="2500"/>
            </a:lvl8pPr>
            <a:lvl9pPr marL="9144000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2290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25" y="1217089"/>
            <a:ext cx="19716750" cy="441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25" y="6085417"/>
            <a:ext cx="19716750" cy="1450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25" y="21187839"/>
            <a:ext cx="514350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6D2B-EA4B-418D-A108-5B9374FB2E57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75" y="21187839"/>
            <a:ext cx="771525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75" y="21187839"/>
            <a:ext cx="5143500" cy="1217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B111-3520-4930-84B0-DB21E8AAF08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4468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63" r:id="rId13"/>
    <p:sldLayoutId id="2147483651" r:id="rId14"/>
    <p:sldLayoutId id="2147483660" r:id="rId15"/>
    <p:sldLayoutId id="2147483661" r:id="rId16"/>
    <p:sldLayoutId id="2147483652" r:id="rId17"/>
    <p:sldLayoutId id="2147483662" r:id="rId18"/>
  </p:sldLayoutIdLst>
  <p:txStyles>
    <p:titleStyle>
      <a:lvl1pPr algn="l" defTabSz="2286000" rtl="0" eaLnBrk="1" latinLnBrk="0" hangingPunct="1">
        <a:lnSpc>
          <a:spcPct val="9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22860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0" userDrawn="1">
          <p15:clr>
            <a:srgbClr val="F26B43"/>
          </p15:clr>
        </p15:guide>
        <p15:guide id="2" pos="72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41DDD-BF49-2901-5630-789A4496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1217613"/>
            <a:ext cx="19716750" cy="441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10049-906B-C917-39FF-E8F4B410E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625" y="6084888"/>
            <a:ext cx="19716750" cy="14504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13C64-A35D-29B6-749A-CDAA6968D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1625" y="21188363"/>
            <a:ext cx="5143500" cy="1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46E0-6158-4199-9535-7BE161C110A9}" type="datetimeFigureOut">
              <a:rPr lang="en-PH" smtClean="0"/>
              <a:t>2/19/2025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0AD99-25BC-6D94-5DA8-1961216DA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72375" y="21188363"/>
            <a:ext cx="7715250" cy="1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45331-2E12-8C0B-437F-B1AB53DFF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144875" y="21188363"/>
            <a:ext cx="5143500" cy="1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78A05-539E-4671-8702-83F97E9B3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5423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0" userDrawn="1">
          <p15:clr>
            <a:srgbClr val="F26B43"/>
          </p15:clr>
        </p15:guide>
        <p15:guide id="2" pos="7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FD3779-292C-BC90-4376-B3BE072A3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536" y="17326831"/>
            <a:ext cx="4678556" cy="46785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7C0A98-52EE-ECB4-8018-D3A7F28A396F}"/>
              </a:ext>
            </a:extLst>
          </p:cNvPr>
          <p:cNvSpPr txBox="1"/>
          <p:nvPr/>
        </p:nvSpPr>
        <p:spPr>
          <a:xfrm>
            <a:off x="1283676" y="9755584"/>
            <a:ext cx="12537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</a:pPr>
            <a:r>
              <a:rPr lang="en-US" sz="9600" b="1" i="0" dirty="0">
                <a:solidFill>
                  <a:srgbClr val="009FD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OPENING PLENARY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970A50-4978-72E9-8B40-5193B1A02141}"/>
              </a:ext>
            </a:extLst>
          </p:cNvPr>
          <p:cNvSpPr txBox="1"/>
          <p:nvPr/>
        </p:nvSpPr>
        <p:spPr>
          <a:xfrm>
            <a:off x="1283676" y="11311695"/>
            <a:ext cx="86164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</a:pPr>
            <a:r>
              <a:rPr lang="en-US" sz="8800" dirty="0">
                <a:solidFill>
                  <a:srgbClr val="8C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Text</a:t>
            </a:r>
            <a:endParaRPr lang="en-US" sz="8800" i="0" dirty="0">
              <a:solidFill>
                <a:srgbClr val="8CC63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44CE88-245C-B099-B463-C8A8EE3DA74B}"/>
              </a:ext>
            </a:extLst>
          </p:cNvPr>
          <p:cNvSpPr txBox="1"/>
          <p:nvPr/>
        </p:nvSpPr>
        <p:spPr>
          <a:xfrm>
            <a:off x="16037169" y="16225132"/>
            <a:ext cx="68228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Scan for more details</a:t>
            </a:r>
            <a:endParaRPr lang="en-US" sz="4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51B66C-7862-89A3-7C27-8BB6DF517B77}"/>
              </a:ext>
            </a:extLst>
          </p:cNvPr>
          <p:cNvSpPr txBox="1"/>
          <p:nvPr/>
        </p:nvSpPr>
        <p:spPr>
          <a:xfrm>
            <a:off x="1283676" y="14994025"/>
            <a:ext cx="1253783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XX June 2025 • XX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–XX a.m.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buClr>
                <a:srgbClr val="00B6C9"/>
              </a:buClr>
            </a:pPr>
            <a:r>
              <a:rPr lang="en-US" sz="720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Venue </a:t>
            </a:r>
            <a:endParaRPr lang="en-US" sz="72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981A6F918946A4A4DDEB496CF1D4" ma:contentTypeVersion="37" ma:contentTypeDescription="Create a new document." ma:contentTypeScope="" ma:versionID="1a23f4949cfcced888306f7c50213282">
  <xsd:schema xmlns:xsd="http://www.w3.org/2001/XMLSchema" xmlns:xs="http://www.w3.org/2001/XMLSchema" xmlns:p="http://schemas.microsoft.com/office/2006/metadata/properties" xmlns:ns2="c1fdd505-2570-46c2-bd04-3e0f2d874cf5" xmlns:ns3="45bb880f-e21c-456a-bfee-aeebcc95e709" xmlns:ns4="7ee99070-694b-4410-af45-ab649b64d8b1" targetNamespace="http://schemas.microsoft.com/office/2006/metadata/properties" ma:root="true" ma:fieldsID="387efc743e7d6471dabc7394e2791a1a" ns2:_="" ns3:_="" ns4:_="">
    <xsd:import namespace="c1fdd505-2570-46c2-bd04-3e0f2d874cf5"/>
    <xsd:import namespace="45bb880f-e21c-456a-bfee-aeebcc95e709"/>
    <xsd:import namespace="7ee99070-694b-4410-af45-ab649b64d8b1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Update_x0020_ADB_x0020_Document_x0020_Type_x0028_1_x0029_" minOccurs="0"/>
                <xsd:element ref="ns3:Update_x0020_ADB_x0020_Country_x0020_Document_x0020_Type_x0028_1_x0029_" minOccurs="0"/>
                <xsd:element ref="ns3:Update_x0020_ADB_x0020_Project_x0020_Document_x0020_Type_x0028_1_x0029_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SDCC|5aaa5968-0b17-43f6-85ce-71d3f4ca97a7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b880f-e21c-456a-bfee-aeebcc95e709" elementFormDefault="qualified">
    <xsd:import namespace="http://schemas.microsoft.com/office/2006/documentManagement/types"/>
    <xsd:import namespace="http://schemas.microsoft.com/office/infopath/2007/PartnerControls"/>
    <xsd:element name="Update_x0020_ADB_x0020_Document_x0020_Type_x0028_1_x0029_" ma:index="10" nillable="true" ma:displayName="Update ADB Document Type" ma:internalName="Update_x0020_ADB_x0020_Document_x0020_Type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Country_x0020_Document_x0020_Type_x0028_1_x0029_" ma:index="11" nillable="true" ma:displayName="Update ADB Country Document Type" ma:internalName="Update_x0020_ADB_x0020_Country_x0020_Document_x0020_Type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Project_x0020_Document_x0020_Type_x0028_1_x0029_" ma:index="12" nillable="true" ma:displayName="Update ADB Project Document Type" ma:internalName="Update_x0020_ADB_x0020_Project_x0020_Document_x0020_Type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99070-694b-4410-af45-ab649b64d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date_x0020_ADB_x0020_Document_x0020_Type_x0028_1_x0029_ xmlns="45bb880f-e21c-456a-bfee-aeebcc95e709">
      <Url xsi:nil="true"/>
      <Description xsi:nil="true"/>
    </Update_x0020_ADB_x0020_Document_x0020_Type_x0028_1_x0029_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SDCC</TermName>
          <TermId xmlns="http://schemas.microsoft.com/office/infopath/2007/PartnerControls">5aaa5968-0b17-43f6-85ce-71d3f4ca97a7</TermId>
        </TermInfo>
      </Terms>
    </j78542b1fffc4a1c84659474212e3133>
    <Update_x0020_ADB_x0020_Project_x0020_Document_x0020_Type_x0028_1_x0029_ xmlns="45bb880f-e21c-456a-bfee-aeebcc95e709">
      <Url xsi:nil="true"/>
      <Description xsi:nil="true"/>
    </Update_x0020_ADB_x0020_Project_x0020_Document_x0020_Type_x0028_1_x0029_>
    <lcf76f155ced4ddcb4097134ff3c332f xmlns="45bb880f-e21c-456a-bfee-aeebcc95e709">
      <Terms xmlns="http://schemas.microsoft.com/office/infopath/2007/PartnerControls"/>
    </lcf76f155ced4ddcb4097134ff3c332f>
    <Update_x0020_ADB_x0020_Country_x0020_Document_x0020_Type_x0028_1_x0029_ xmlns="45bb880f-e21c-456a-bfee-aeebcc95e709">
      <Url xsi:nil="true"/>
      <Description xsi:nil="true"/>
    </Update_x0020_ADB_x0020_Country_x0020_Document_x0020_Type_x0028_1_x0029_>
  </documentManagement>
</p:properties>
</file>

<file path=customXml/itemProps1.xml><?xml version="1.0" encoding="utf-8"?>
<ds:datastoreItem xmlns:ds="http://schemas.openxmlformats.org/officeDocument/2006/customXml" ds:itemID="{2FDA1F7B-6438-4017-9F7F-697982AF46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AF18A3-02F5-4B62-90DB-ED5AD7E56700}"/>
</file>

<file path=customXml/itemProps3.xml><?xml version="1.0" encoding="utf-8"?>
<ds:datastoreItem xmlns:ds="http://schemas.openxmlformats.org/officeDocument/2006/customXml" ds:itemID="{CD8CEE13-D7B2-4039-A8EA-D303132B8467}">
  <ds:schemaRefs>
    <ds:schemaRef ds:uri="6d55085a-77b2-47fd-8a77-e10b43792f3f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55d3924e-cd4f-46d7-83e0-b6e2cd06f316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183</TotalTime>
  <Words>20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Ideal Sans Book</vt:lpstr>
      <vt:lpstr>Ideal Sans Light</vt:lpstr>
      <vt:lpstr>Ideal Sans Medium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Rocilyn Laccay</dc:creator>
  <cp:lastModifiedBy>Rocilyn Laccay</cp:lastModifiedBy>
  <cp:revision>40</cp:revision>
  <dcterms:created xsi:type="dcterms:W3CDTF">2022-09-02T09:05:42Z</dcterms:created>
  <dcterms:modified xsi:type="dcterms:W3CDTF">2025-02-19T11:05:36Z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a389cf-beba-4bd0-8ff2-492d580e4d9c_Enabled">
    <vt:lpwstr>true</vt:lpwstr>
  </property>
  <property fmtid="{D5CDD505-2E9C-101B-9397-08002B2CF9AE}" pid="3" name="MSIP_Label_39a389cf-beba-4bd0-8ff2-492d580e4d9c_SetDate">
    <vt:lpwstr>2023-06-03T10:01:32Z</vt:lpwstr>
  </property>
  <property fmtid="{D5CDD505-2E9C-101B-9397-08002B2CF9AE}" pid="4" name="MSIP_Label_39a389cf-beba-4bd0-8ff2-492d580e4d9c_Method">
    <vt:lpwstr>Privileged</vt:lpwstr>
  </property>
  <property fmtid="{D5CDD505-2E9C-101B-9397-08002B2CF9AE}" pid="5" name="MSIP_Label_39a389cf-beba-4bd0-8ff2-492d580e4d9c_Name">
    <vt:lpwstr>Public</vt:lpwstr>
  </property>
  <property fmtid="{D5CDD505-2E9C-101B-9397-08002B2CF9AE}" pid="6" name="MSIP_Label_39a389cf-beba-4bd0-8ff2-492d580e4d9c_SiteId">
    <vt:lpwstr>9495d6bb-41c2-4c58-848f-92e52cf3d640</vt:lpwstr>
  </property>
  <property fmtid="{D5CDD505-2E9C-101B-9397-08002B2CF9AE}" pid="7" name="MSIP_Label_39a389cf-beba-4bd0-8ff2-492d580e4d9c_ActionId">
    <vt:lpwstr>82ede741-2cd2-4cb2-9325-db09314aa571</vt:lpwstr>
  </property>
  <property fmtid="{D5CDD505-2E9C-101B-9397-08002B2CF9AE}" pid="8" name="MSIP_Label_39a389cf-beba-4bd0-8ff2-492d580e4d9c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PUBLIC. This information is being disclosed to the public in accordance with ADB’s Access to Information Policy.</vt:lpwstr>
  </property>
  <property fmtid="{D5CDD505-2E9C-101B-9397-08002B2CF9AE}" pid="11" name="ContentTypeId">
    <vt:lpwstr>0x0101000900981A6F918946A4A4DDEB496CF1D4</vt:lpwstr>
  </property>
  <property fmtid="{D5CDD505-2E9C-101B-9397-08002B2CF9AE}" pid="12" name="ce5a4fae9a7d4e3d9d782ef76d38f19e">
    <vt:lpwstr/>
  </property>
  <property fmtid="{D5CDD505-2E9C-101B-9397-08002B2CF9AE}" pid="13" name="ADBContentGroup">
    <vt:lpwstr>2;#SDCC|5aaa5968-0b17-43f6-85ce-71d3f4ca97a7</vt:lpwstr>
  </property>
  <property fmtid="{D5CDD505-2E9C-101B-9397-08002B2CF9AE}" pid="14" name="h00e4aaaf4624e24a7df7f06faa038c6">
    <vt:lpwstr/>
  </property>
  <property fmtid="{D5CDD505-2E9C-101B-9397-08002B2CF9AE}" pid="15" name="TaxCatchAll">
    <vt:lpwstr>2;#SDCC|5aaa5968-0b17-43f6-85ce-71d3f4ca97a7</vt:lpwstr>
  </property>
  <property fmtid="{D5CDD505-2E9C-101B-9397-08002B2CF9AE}" pid="16" name="Focus_x0020_Area">
    <vt:lpwstr/>
  </property>
  <property fmtid="{D5CDD505-2E9C-101B-9397-08002B2CF9AE}" pid="17" name="MediaServiceImageTags">
    <vt:lpwstr/>
  </property>
  <property fmtid="{D5CDD505-2E9C-101B-9397-08002B2CF9AE}" pid="18" name="ADBProjectDocumentType">
    <vt:lpwstr/>
  </property>
  <property fmtid="{D5CDD505-2E9C-101B-9397-08002B2CF9AE}" pid="19" name="ADBProject">
    <vt:lpwstr/>
  </property>
  <property fmtid="{D5CDD505-2E9C-101B-9397-08002B2CF9AE}" pid="20" name="a0d1b14b197747dfafc19f70ff45d4f6">
    <vt:lpwstr/>
  </property>
  <property fmtid="{D5CDD505-2E9C-101B-9397-08002B2CF9AE}" pid="21" name="ADBSector">
    <vt:lpwstr/>
  </property>
  <property fmtid="{D5CDD505-2E9C-101B-9397-08002B2CF9AE}" pid="22" name="de77c5b4d20d4bdeb0b6d09350193e53">
    <vt:lpwstr/>
  </property>
  <property fmtid="{D5CDD505-2E9C-101B-9397-08002B2CF9AE}" pid="23" name="d01a0ce1b141461dbfb235a3ab729a2c">
    <vt:lpwstr/>
  </property>
  <property fmtid="{D5CDD505-2E9C-101B-9397-08002B2CF9AE}" pid="24" name="ADBDocumentSecurity">
    <vt:lpwstr/>
  </property>
  <property fmtid="{D5CDD505-2E9C-101B-9397-08002B2CF9AE}" pid="25" name="ADBDocumentLanguage">
    <vt:lpwstr/>
  </property>
  <property fmtid="{D5CDD505-2E9C-101B-9397-08002B2CF9AE}" pid="26" name="ADBDocumentType">
    <vt:lpwstr/>
  </property>
  <property fmtid="{D5CDD505-2E9C-101B-9397-08002B2CF9AE}" pid="27" name="hca2169e3b0945318411f30479ba40c8">
    <vt:lpwstr/>
  </property>
  <property fmtid="{D5CDD505-2E9C-101B-9397-08002B2CF9AE}" pid="28" name="ADBDepartmentOwner">
    <vt:lpwstr/>
  </property>
  <property fmtid="{D5CDD505-2E9C-101B-9397-08002B2CF9AE}" pid="29" name="p030e467f78f45b4ae8f7e2c17ea4d82">
    <vt:lpwstr/>
  </property>
  <property fmtid="{D5CDD505-2E9C-101B-9397-08002B2CF9AE}" pid="30" name="a37ff23a602146d4934a49238d370ca5">
    <vt:lpwstr/>
  </property>
  <property fmtid="{D5CDD505-2E9C-101B-9397-08002B2CF9AE}" pid="31" name="k985dbdc596c44d7acaf8184f33920f0">
    <vt:lpwstr/>
  </property>
  <property fmtid="{D5CDD505-2E9C-101B-9397-08002B2CF9AE}" pid="32" name="ADBCountry">
    <vt:lpwstr/>
  </property>
  <property fmtid="{D5CDD505-2E9C-101B-9397-08002B2CF9AE}" pid="33" name="d61536b25a8a4fedb48bb564279be82a">
    <vt:lpwstr/>
  </property>
  <property fmtid="{D5CDD505-2E9C-101B-9397-08002B2CF9AE}" pid="34" name="ADBCountryDocumentType">
    <vt:lpwstr/>
  </property>
  <property fmtid="{D5CDD505-2E9C-101B-9397-08002B2CF9AE}" pid="35" name="Focus Area">
    <vt:lpwstr/>
  </property>
</Properties>
</file>