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71" r:id="rId6"/>
    <p:sldId id="269" r:id="rId7"/>
    <p:sldId id="270" r:id="rId8"/>
  </p:sldIdLst>
  <p:sldSz cx="14630400" cy="8229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5" userDrawn="1">
          <p15:clr>
            <a:srgbClr val="A4A3A4"/>
          </p15:clr>
        </p15:guide>
        <p15:guide id="2" pos="46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F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1"/>
  </p:normalViewPr>
  <p:slideViewPr>
    <p:cSldViewPr snapToGrid="0">
      <p:cViewPr varScale="1">
        <p:scale>
          <a:sx n="85" d="100"/>
          <a:sy n="85" d="100"/>
        </p:scale>
        <p:origin x="840" y="192"/>
      </p:cViewPr>
      <p:guideLst>
        <p:guide orient="horz" pos="2615"/>
        <p:guide pos="4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A8A47-40EA-4BDA-9164-6598D969091C}" type="datetimeFigureOut">
              <a:rPr lang="en-PH" smtClean="0"/>
              <a:t>4/7/26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F375F-60A0-4474-B2B0-FB65E5C2AA5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44098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720280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547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92358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7614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0">
          <p15:clr>
            <a:srgbClr val="FBAE40"/>
          </p15:clr>
        </p15:guide>
        <p15:guide id="2" pos="72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F0DFD39-F2FB-8565-4325-2607BBC5D8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118413"/>
            <a:ext cx="14630397" cy="152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406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 userDrawn="1">
          <p15:clr>
            <a:srgbClr val="FBAE40"/>
          </p15:clr>
        </p15:guide>
        <p15:guide id="2" pos="4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92602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3677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7762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26920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929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2052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5776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5252D-5D5D-4670-AF7F-63EF1535CAB7}" type="datetimeFigureOut">
              <a:rPr lang="en-PH" smtClean="0"/>
              <a:t>4/7/26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C592E-7483-461A-81A7-972203E89F1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4088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A86C3A-4B52-BDF5-3A2D-12C47E8D5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1"/>
            <a:ext cx="14630398" cy="822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979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D2B269-71F2-DA0A-A75F-AC7B0D3FBCD1}"/>
              </a:ext>
            </a:extLst>
          </p:cNvPr>
          <p:cNvSpPr txBox="1"/>
          <p:nvPr/>
        </p:nvSpPr>
        <p:spPr>
          <a:xfrm>
            <a:off x="4171339" y="3306369"/>
            <a:ext cx="628772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4800" b="1" i="0" u="none" strike="noStrike" baseline="30000" dirty="0">
                <a:solidFill>
                  <a:srgbClr val="009F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Title Placeholder Text</a:t>
            </a:r>
          </a:p>
          <a:p>
            <a:pPr algn="ctr"/>
            <a:r>
              <a:rPr lang="en-US" sz="4800" b="1" i="0" u="none" strike="noStrike" baseline="30000" dirty="0">
                <a:solidFill>
                  <a:srgbClr val="009F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Title Placeholder Text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51A3DD-1A2A-9F2C-2B19-83632B970375}"/>
              </a:ext>
            </a:extLst>
          </p:cNvPr>
          <p:cNvSpPr txBox="1"/>
          <p:nvPr/>
        </p:nvSpPr>
        <p:spPr>
          <a:xfrm>
            <a:off x="4357451" y="4397451"/>
            <a:ext cx="59154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3600" baseline="30000" dirty="0">
                <a:solidFill>
                  <a:srgbClr val="8CC6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 June 2026  |  4–5 p.m. (GMT+8) </a:t>
            </a:r>
            <a:endParaRPr lang="en-US" sz="4800" i="0" u="none" strike="noStrike" baseline="30000" dirty="0">
              <a:solidFill>
                <a:srgbClr val="8CC63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6B1394-8F6E-5DF0-D0D0-5A63DE09A4D0}"/>
              </a:ext>
            </a:extLst>
          </p:cNvPr>
          <p:cNvSpPr txBox="1"/>
          <p:nvPr/>
        </p:nvSpPr>
        <p:spPr>
          <a:xfrm>
            <a:off x="6318331" y="5881854"/>
            <a:ext cx="19937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2400" baseline="30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cooperation with</a:t>
            </a:r>
            <a:endParaRPr lang="en-US" sz="3600" i="0" u="none" strike="noStrike" baseline="300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41389E1-016B-B4F0-441E-862806926152}"/>
              </a:ext>
            </a:extLst>
          </p:cNvPr>
          <p:cNvSpPr txBox="1"/>
          <p:nvPr/>
        </p:nvSpPr>
        <p:spPr>
          <a:xfrm>
            <a:off x="5726162" y="6427714"/>
            <a:ext cx="14366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2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 logos</a:t>
            </a:r>
          </a:p>
          <a:p>
            <a:pPr marR="0" algn="ctr" rtl="0"/>
            <a:r>
              <a:rPr lang="en-US" sz="2400" i="0" u="none" strike="noStrike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</a:t>
            </a:r>
            <a:endParaRPr lang="en-US" sz="3600" i="0" u="none" strike="noStrike" baseline="30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A065D7-ED6E-53B8-F23E-70C6AA673F03}"/>
              </a:ext>
            </a:extLst>
          </p:cNvPr>
          <p:cNvSpPr txBox="1"/>
          <p:nvPr/>
        </p:nvSpPr>
        <p:spPr>
          <a:xfrm>
            <a:off x="7435084" y="6425549"/>
            <a:ext cx="14366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rtl="0"/>
            <a:r>
              <a:rPr lang="en-US" sz="2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 logos</a:t>
            </a:r>
          </a:p>
          <a:p>
            <a:pPr marR="0" algn="ctr" rtl="0"/>
            <a:r>
              <a:rPr lang="en-US" sz="2400" i="0" u="none" strike="noStrike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placeholder</a:t>
            </a:r>
            <a:endParaRPr lang="en-US" sz="3600" i="0" u="none" strike="noStrike" baseline="300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177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8313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02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pdate_x0020_ADB_x0020_Document_x0020_Type_x0028_1_x0029_ xmlns="45bb880f-e21c-456a-bfee-aeebcc95e709">
      <Url xsi:nil="true"/>
      <Description xsi:nil="true"/>
    </Update_x0020_ADB_x0020_Document_x0020_Type_x0028_1_x0029_>
    <j78542b1fffc4a1c84659474212e3133 xmlns="c1fdd505-2570-46c2-bd04-3e0f2d874cf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SDCC</TermName>
          <TermId xmlns="http://schemas.microsoft.com/office/infopath/2007/PartnerControls">5aaa5968-0b17-43f6-85ce-71d3f4ca97a7</TermId>
        </TermInfo>
      </Terms>
    </j78542b1fffc4a1c84659474212e3133>
    <Update_x0020_ADB_x0020_Project_x0020_Document_x0020_Type_x0028_1_x0029_ xmlns="45bb880f-e21c-456a-bfee-aeebcc95e709">
      <Url xsi:nil="true"/>
      <Description xsi:nil="true"/>
    </Update_x0020_ADB_x0020_Project_x0020_Document_x0020_Type_x0028_1_x0029_>
    <lcf76f155ced4ddcb4097134ff3c332f xmlns="45bb880f-e21c-456a-bfee-aeebcc95e709">
      <Terms xmlns="http://schemas.microsoft.com/office/infopath/2007/PartnerControls"/>
    </lcf76f155ced4ddcb4097134ff3c332f>
    <Update_x0020_ADB_x0020_Country_x0020_Document_x0020_Type_x0028_1_x0029_ xmlns="45bb880f-e21c-456a-bfee-aeebcc95e709">
      <Url xsi:nil="true"/>
      <Description xsi:nil="true"/>
    </Update_x0020_ADB_x0020_Country_x0020_Document_x0020_Type_x0028_1_x0029_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00981A6F918946A4A4DDEB496CF1D4" ma:contentTypeVersion="40" ma:contentTypeDescription="Create a new document." ma:contentTypeScope="" ma:versionID="8dc47a44ce26882c000e19e36ad4c348">
  <xsd:schema xmlns:xsd="http://www.w3.org/2001/XMLSchema" xmlns:xs="http://www.w3.org/2001/XMLSchema" xmlns:p="http://schemas.microsoft.com/office/2006/metadata/properties" xmlns:ns2="c1fdd505-2570-46c2-bd04-3e0f2d874cf5" xmlns:ns3="45bb880f-e21c-456a-bfee-aeebcc95e709" xmlns:ns4="7ee99070-694b-4410-af45-ab649b64d8b1" targetNamespace="http://schemas.microsoft.com/office/2006/metadata/properties" ma:root="true" ma:fieldsID="088197d5ca332f548a72b20e5a00e63e" ns2:_="" ns3:_="" ns4:_="">
    <xsd:import namespace="c1fdd505-2570-46c2-bd04-3e0f2d874cf5"/>
    <xsd:import namespace="45bb880f-e21c-456a-bfee-aeebcc95e709"/>
    <xsd:import namespace="7ee99070-694b-4410-af45-ab649b64d8b1"/>
    <xsd:element name="properties">
      <xsd:complexType>
        <xsd:sequence>
          <xsd:element name="documentManagement">
            <xsd:complexType>
              <xsd:all>
                <xsd:element ref="ns2:j78542b1fffc4a1c84659474212e3133" minOccurs="0"/>
                <xsd:element ref="ns3:Update_x0020_ADB_x0020_Document_x0020_Type_x0028_1_x0029_" minOccurs="0"/>
                <xsd:element ref="ns3:Update_x0020_ADB_x0020_Country_x0020_Document_x0020_Type_x0028_1_x0029_" minOccurs="0"/>
                <xsd:element ref="ns3:Update_x0020_ADB_x0020_Project_x0020_Document_x0020_Type_x0028_1_x0029_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fdd505-2570-46c2-bd04-3e0f2d874cf5" elementFormDefault="qualified">
    <xsd:import namespace="http://schemas.microsoft.com/office/2006/documentManagement/types"/>
    <xsd:import namespace="http://schemas.microsoft.com/office/infopath/2007/PartnerControls"/>
    <xsd:element name="j78542b1fffc4a1c84659474212e3133" ma:index="9" nillable="true" ma:taxonomy="true" ma:internalName="j78542b1fffc4a1c84659474212e3133" ma:taxonomyFieldName="ADBContentGroup" ma:displayName="Content Group" ma:readOnly="false" ma:default="2;#SDCC|5aaa5968-0b17-43f6-85ce-71d3f4ca97a7" ma:fieldId="{378542b1-fffc-4a1c-8465-9474212e3133}" ma:taxonomyMulti="true" ma:sspId="115af50e-efb3-4a0e-b425-875ff625e09e" ma:termSetId="2a9ffbee-93a5-418b-bcdb-8d6817936e6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bb880f-e21c-456a-bfee-aeebcc95e709" elementFormDefault="qualified">
    <xsd:import namespace="http://schemas.microsoft.com/office/2006/documentManagement/types"/>
    <xsd:import namespace="http://schemas.microsoft.com/office/infopath/2007/PartnerControls"/>
    <xsd:element name="Update_x0020_ADB_x0020_Document_x0020_Type_x0028_1_x0029_" ma:index="10" nillable="true" ma:displayName="Update ADB Document Type" ma:internalName="Update_x0020_ADB_x0020_Document_x0020_Type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pdate_x0020_ADB_x0020_Country_x0020_Document_x0020_Type_x0028_1_x0029_" ma:index="11" nillable="true" ma:displayName="Update ADB Country Document Type" ma:internalName="Update_x0020_ADB_x0020_Country_x0020_Document_x0020_Type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pdate_x0020_ADB_x0020_Project_x0020_Document_x0020_Type_x0028_1_x0029_" ma:index="12" nillable="true" ma:displayName="Update ADB Project Document Type" ma:internalName="Update_x0020_ADB_x0020_Project_x0020_Document_x0020_Type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115af50e-efb3-4a0e-b425-875ff625e0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31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3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e99070-694b-4410-af45-ab649b64d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5E9F03-6F8F-4B7E-8307-E17E47C155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27C69A-ABB1-45F5-8359-BBA72D5E2BF5}">
  <ds:schemaRefs>
    <ds:schemaRef ds:uri="45bb880f-e21c-456a-bfee-aeebcc95e709"/>
    <ds:schemaRef ds:uri="7ee99070-694b-4410-af45-ab649b64d8b1"/>
    <ds:schemaRef ds:uri="c1fdd505-2570-46c2-bd04-3e0f2d874c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9AA4F55-C5F5-4BE0-BEDB-9EE28C42232F}">
  <ds:schemaRefs>
    <ds:schemaRef ds:uri="45bb880f-e21c-456a-bfee-aeebcc95e709"/>
    <ds:schemaRef ds:uri="7ee99070-694b-4410-af45-ab649b64d8b1"/>
    <ds:schemaRef ds:uri="c1fdd505-2570-46c2-bd04-3e0f2d874c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31</Words>
  <Application>Microsoft Macintosh PowerPoint</Application>
  <PresentationFormat>Custom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Rocilyn Laccay</dc:creator>
  <cp:lastModifiedBy>Ayesa Mira Lemence</cp:lastModifiedBy>
  <cp:revision>3</cp:revision>
  <dcterms:created xsi:type="dcterms:W3CDTF">2025-06-01T11:03:43Z</dcterms:created>
  <dcterms:modified xsi:type="dcterms:W3CDTF">2026-04-07T04:28:28Z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0x0101000900981A6F918946A4A4DDEB496CF1D4</vt:lpwstr>
  </property>
  <property fmtid="{D5CDD505-2E9C-101B-9397-08002B2CF9AE}" pid="3" name="ce5a4fae9a7d4e3d9d782ef76d38f19e">
    <vt:lpwstr>Energy|73eef815-8cd0-4ca2-a631-56a4e3d6109a</vt:lpwstr>
  </property>
  <property fmtid="{D5CDD505-2E9C-101B-9397-08002B2CF9AE}" pid="4" name="h00e4aaaf4624e24a7df7f06faa038c6">
    <vt:lpwstr>English|16ac8743-31bb-43f8-9a73-533a041667d6</vt:lpwstr>
  </property>
  <property fmtid="{D5CDD505-2E9C-101B-9397-08002B2CF9AE}" pid="5" name="k985dbdc596c44d7acaf8184f33920f0">
    <vt:lpwstr/>
  </property>
  <property fmtid="{D5CDD505-2E9C-101B-9397-08002B2CF9AE}" pid="6" name="ADBSector">
    <vt:lpwstr/>
  </property>
  <property fmtid="{D5CDD505-2E9C-101B-9397-08002B2CF9AE}" pid="7" name="Focus Area">
    <vt:lpwstr>5;#Energy|73eef815-8cd0-4ca2-a631-56a4e3d6109a</vt:lpwstr>
  </property>
  <property fmtid="{D5CDD505-2E9C-101B-9397-08002B2CF9AE}" pid="8" name="ADBCountry">
    <vt:lpwstr/>
  </property>
  <property fmtid="{D5CDD505-2E9C-101B-9397-08002B2CF9AE}" pid="9" name="Focus_x0020_Area">
    <vt:lpwstr>5;#Energy|73eef815-8cd0-4ca2-a631-56a4e3d6109a</vt:lpwstr>
  </property>
  <property fmtid="{D5CDD505-2E9C-101B-9397-08002B2CF9AE}" pid="10" name="p030e467f78f45b4ae8f7e2c17ea4d82">
    <vt:lpwstr/>
  </property>
  <property fmtid="{D5CDD505-2E9C-101B-9397-08002B2CF9AE}" pid="11" name="ADBProjectDocumentType">
    <vt:lpwstr/>
  </property>
  <property fmtid="{D5CDD505-2E9C-101B-9397-08002B2CF9AE}" pid="12" name="ADBCountryDocumentType">
    <vt:lpwstr/>
  </property>
  <property fmtid="{D5CDD505-2E9C-101B-9397-08002B2CF9AE}" pid="13" name="ADBContentGroup">
    <vt:lpwstr>2;#SDCC|5aaa5968-0b17-43f6-85ce-71d3f4ca97a7</vt:lpwstr>
  </property>
  <property fmtid="{D5CDD505-2E9C-101B-9397-08002B2CF9AE}" pid="14" name="ADBDocumentSecurity">
    <vt:lpwstr/>
  </property>
  <property fmtid="{D5CDD505-2E9C-101B-9397-08002B2CF9AE}" pid="15" name="ADBDepartmentOwner">
    <vt:lpwstr/>
  </property>
  <property fmtid="{D5CDD505-2E9C-101B-9397-08002B2CF9AE}" pid="16" name="a37ff23a602146d4934a49238d370ca5">
    <vt:lpwstr/>
  </property>
  <property fmtid="{D5CDD505-2E9C-101B-9397-08002B2CF9AE}" pid="17" name="d61536b25a8a4fedb48bb564279be82a">
    <vt:lpwstr/>
  </property>
  <property fmtid="{D5CDD505-2E9C-101B-9397-08002B2CF9AE}" pid="18" name="MediaServiceImageTags">
    <vt:lpwstr/>
  </property>
  <property fmtid="{D5CDD505-2E9C-101B-9397-08002B2CF9AE}" pid="19" name="ADBDocumentLanguage">
    <vt:lpwstr>1;#English|16ac8743-31bb-43f8-9a73-533a041667d6</vt:lpwstr>
  </property>
  <property fmtid="{D5CDD505-2E9C-101B-9397-08002B2CF9AE}" pid="20" name="d01a0ce1b141461dbfb235a3ab729a2c">
    <vt:lpwstr/>
  </property>
  <property fmtid="{D5CDD505-2E9C-101B-9397-08002B2CF9AE}" pid="21" name="ADBProject">
    <vt:lpwstr/>
  </property>
  <property fmtid="{D5CDD505-2E9C-101B-9397-08002B2CF9AE}" pid="22" name="de77c5b4d20d4bdeb0b6d09350193e53">
    <vt:lpwstr/>
  </property>
  <property fmtid="{D5CDD505-2E9C-101B-9397-08002B2CF9AE}" pid="23" name="ADBDocumentType">
    <vt:lpwstr/>
  </property>
  <property fmtid="{D5CDD505-2E9C-101B-9397-08002B2CF9AE}" pid="24" name="hca2169e3b0945318411f30479ba40c8">
    <vt:lpwstr/>
  </property>
  <property fmtid="{D5CDD505-2E9C-101B-9397-08002B2CF9AE}" pid="25" name="a0d1b14b197747dfafc19f70ff45d4f6">
    <vt:lpwstr/>
  </property>
  <property fmtid="{D5CDD505-2E9C-101B-9397-08002B2CF9AE}" pid="26" name="TaxCatchAll">
    <vt:lpwstr>5;#Energy|73eef815-8cd0-4ca2-a631-56a4e3d6109a;#2;#SDCC|5aaa5968-0b17-43f6-85ce-71d3f4ca97a7;#1;#English|16ac8743-31bb-43f8-9a73-533a041667d6</vt:lpwstr>
  </property>
  <property fmtid="{D5CDD505-2E9C-101B-9397-08002B2CF9AE}" pid="27" name="MSIP_Label_817d4574-7375-4d17-b29c-6e4c6df0fcb0_Enabled">
    <vt:lpwstr>true</vt:lpwstr>
  </property>
  <property fmtid="{D5CDD505-2E9C-101B-9397-08002B2CF9AE}" pid="28" name="MSIP_Label_817d4574-7375-4d17-b29c-6e4c6df0fcb0_SetDate">
    <vt:lpwstr>2026-03-03T00:28:36Z</vt:lpwstr>
  </property>
  <property fmtid="{D5CDD505-2E9C-101B-9397-08002B2CF9AE}" pid="29" name="MSIP_Label_817d4574-7375-4d17-b29c-6e4c6df0fcb0_Method">
    <vt:lpwstr>Standard</vt:lpwstr>
  </property>
  <property fmtid="{D5CDD505-2E9C-101B-9397-08002B2CF9AE}" pid="30" name="MSIP_Label_817d4574-7375-4d17-b29c-6e4c6df0fcb0_Name">
    <vt:lpwstr>ADB Internal</vt:lpwstr>
  </property>
  <property fmtid="{D5CDD505-2E9C-101B-9397-08002B2CF9AE}" pid="31" name="MSIP_Label_817d4574-7375-4d17-b29c-6e4c6df0fcb0_SiteId">
    <vt:lpwstr>9495d6bb-41c2-4c58-848f-92e52cf3d640</vt:lpwstr>
  </property>
  <property fmtid="{D5CDD505-2E9C-101B-9397-08002B2CF9AE}" pid="32" name="MSIP_Label_817d4574-7375-4d17-b29c-6e4c6df0fcb0_ActionId">
    <vt:lpwstr>117912b8-cf38-4f08-9c8d-df6f3e7c2d51</vt:lpwstr>
  </property>
  <property fmtid="{D5CDD505-2E9C-101B-9397-08002B2CF9AE}" pid="33" name="MSIP_Label_817d4574-7375-4d17-b29c-6e4c6df0fcb0_ContentBits">
    <vt:lpwstr>2</vt:lpwstr>
  </property>
  <property fmtid="{D5CDD505-2E9C-101B-9397-08002B2CF9AE}" pid="34" name="MSIP_Label_817d4574-7375-4d17-b29c-6e4c6df0fcb0_Tag">
    <vt:lpwstr>10, 3, 0, 2</vt:lpwstr>
  </property>
  <property fmtid="{D5CDD505-2E9C-101B-9397-08002B2CF9AE}" pid="35" name="ClassificationContentMarkingFooterLocations">
    <vt:lpwstr>Office Theme:8</vt:lpwstr>
  </property>
  <property fmtid="{D5CDD505-2E9C-101B-9397-08002B2CF9AE}" pid="36" name="ClassificationContentMarkingFooterText">
    <vt:lpwstr>INTERNAL. This information is accessible to ADB Management and Staff. It may be shared outside ADB with appropriate permission.</vt:lpwstr>
  </property>
</Properties>
</file>